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rchivo Black" panose="020B0604020202020204" charset="0"/>
      <p:regular r:id="rId14"/>
    </p:embeddedFont>
    <p:embeddedFont>
      <p:font typeface="Public Sans" panose="020B060402020202020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hOg9r5u7yS/cmfMwwl5gQhwcwt2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946" y="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3" name="Google Shape;38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7" name="Google Shape;40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7" name="Google Shape;1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6" name="Google Shape;2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a7960ca327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6" name="Google Shape;236;g3a7960ca327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6" name="Google Shape;2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d13ff5416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6" name="Google Shape;296;g3d13ff5416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d13ff54168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8" name="Google Shape;328;g3d13ff54168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9" name="Google Shape;3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16.png"/><Relationship Id="rId5" Type="http://schemas.openxmlformats.org/officeDocument/2006/relationships/image" Target="../media/image34.png"/><Relationship Id="rId15" Type="http://schemas.openxmlformats.org/officeDocument/2006/relationships/image" Target="../media/image38.png"/><Relationship Id="rId10" Type="http://schemas.openxmlformats.org/officeDocument/2006/relationships/image" Target="../media/image30.png"/><Relationship Id="rId4" Type="http://schemas.openxmlformats.org/officeDocument/2006/relationships/image" Target="../media/image33.png"/><Relationship Id="rId9" Type="http://schemas.openxmlformats.org/officeDocument/2006/relationships/image" Target="../media/image18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8.jp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8.jp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8.jpg"/><Relationship Id="rId1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8.jpg"/><Relationship Id="rId1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4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 extrusionOk="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2883" r="-1288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" name="Google Shape;85;p1"/>
          <p:cNvGrpSpPr/>
          <p:nvPr/>
        </p:nvGrpSpPr>
        <p:grpSpPr>
          <a:xfrm>
            <a:off x="9389372" y="-1524067"/>
            <a:ext cx="13058282" cy="12396463"/>
            <a:chOff x="3387" y="-66675"/>
            <a:chExt cx="806026" cy="765175"/>
          </a:xfrm>
        </p:grpSpPr>
        <p:sp>
          <p:nvSpPr>
            <p:cNvPr id="86" name="Google Shape;86;p1"/>
            <p:cNvSpPr/>
            <p:nvPr/>
          </p:nvSpPr>
          <p:spPr>
            <a:xfrm>
              <a:off x="3387" y="0"/>
              <a:ext cx="806026" cy="698500"/>
            </a:xfrm>
            <a:custGeom>
              <a:avLst/>
              <a:gdLst/>
              <a:ahLst/>
              <a:cxnLst/>
              <a:rect l="l" t="t" r="r" b="b"/>
              <a:pathLst>
                <a:path w="806026" h="698500" extrusionOk="0">
                  <a:moveTo>
                    <a:pt x="800543" y="364495"/>
                  </a:moveTo>
                  <a:lnTo>
                    <a:pt x="615083" y="683255"/>
                  </a:lnTo>
                  <a:cubicBezTo>
                    <a:pt x="609591" y="692693"/>
                    <a:pt x="599495" y="698500"/>
                    <a:pt x="588575" y="698500"/>
                  </a:cubicBezTo>
                  <a:lnTo>
                    <a:pt x="217451" y="698500"/>
                  </a:lnTo>
                  <a:cubicBezTo>
                    <a:pt x="206531" y="698500"/>
                    <a:pt x="196435" y="692693"/>
                    <a:pt x="190943" y="683255"/>
                  </a:cubicBezTo>
                  <a:lnTo>
                    <a:pt x="5483" y="364495"/>
                  </a:lnTo>
                  <a:cubicBezTo>
                    <a:pt x="0" y="355071"/>
                    <a:pt x="0" y="343429"/>
                    <a:pt x="5483" y="334005"/>
                  </a:cubicBezTo>
                  <a:lnTo>
                    <a:pt x="190943" y="15245"/>
                  </a:lnTo>
                  <a:cubicBezTo>
                    <a:pt x="196435" y="5807"/>
                    <a:pt x="206531" y="0"/>
                    <a:pt x="217451" y="0"/>
                  </a:cubicBezTo>
                  <a:lnTo>
                    <a:pt x="588575" y="0"/>
                  </a:lnTo>
                  <a:cubicBezTo>
                    <a:pt x="599495" y="0"/>
                    <a:pt x="609591" y="5807"/>
                    <a:pt x="615083" y="15245"/>
                  </a:cubicBezTo>
                  <a:lnTo>
                    <a:pt x="800543" y="334005"/>
                  </a:lnTo>
                  <a:cubicBezTo>
                    <a:pt x="806026" y="343429"/>
                    <a:pt x="806026" y="355071"/>
                    <a:pt x="800543" y="364495"/>
                  </a:cubicBezTo>
                  <a:close/>
                </a:path>
              </a:pathLst>
            </a:custGeom>
            <a:solidFill>
              <a:srgbClr val="CAB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1"/>
          <p:cNvGrpSpPr/>
          <p:nvPr/>
        </p:nvGrpSpPr>
        <p:grpSpPr>
          <a:xfrm>
            <a:off x="9941813" y="-3767290"/>
            <a:ext cx="13598403" cy="12907942"/>
            <a:chOff x="3253" y="-66675"/>
            <a:chExt cx="806295" cy="765355"/>
          </a:xfrm>
        </p:grpSpPr>
        <p:sp>
          <p:nvSpPr>
            <p:cNvPr id="89" name="Google Shape;89;p1"/>
            <p:cNvSpPr/>
            <p:nvPr/>
          </p:nvSpPr>
          <p:spPr>
            <a:xfrm>
              <a:off x="3253" y="0"/>
              <a:ext cx="806295" cy="698680"/>
            </a:xfrm>
            <a:custGeom>
              <a:avLst/>
              <a:gdLst/>
              <a:ahLst/>
              <a:cxnLst/>
              <a:rect l="l" t="t" r="r" b="b"/>
              <a:pathLst>
                <a:path w="806295" h="698680" extrusionOk="0">
                  <a:moveTo>
                    <a:pt x="801028" y="363986"/>
                  </a:moveTo>
                  <a:lnTo>
                    <a:pt x="614866" y="684035"/>
                  </a:lnTo>
                  <a:cubicBezTo>
                    <a:pt x="609592" y="693102"/>
                    <a:pt x="599894" y="698680"/>
                    <a:pt x="589404" y="698680"/>
                  </a:cubicBezTo>
                  <a:lnTo>
                    <a:pt x="216890" y="698680"/>
                  </a:lnTo>
                  <a:cubicBezTo>
                    <a:pt x="206400" y="698680"/>
                    <a:pt x="196702" y="693102"/>
                    <a:pt x="191428" y="684035"/>
                  </a:cubicBezTo>
                  <a:lnTo>
                    <a:pt x="5266" y="363986"/>
                  </a:lnTo>
                  <a:cubicBezTo>
                    <a:pt x="0" y="354932"/>
                    <a:pt x="0" y="343748"/>
                    <a:pt x="5266" y="334694"/>
                  </a:cubicBezTo>
                  <a:lnTo>
                    <a:pt x="191428" y="14646"/>
                  </a:lnTo>
                  <a:cubicBezTo>
                    <a:pt x="196702" y="5578"/>
                    <a:pt x="206400" y="0"/>
                    <a:pt x="216890" y="0"/>
                  </a:cubicBezTo>
                  <a:lnTo>
                    <a:pt x="589404" y="0"/>
                  </a:lnTo>
                  <a:cubicBezTo>
                    <a:pt x="599894" y="0"/>
                    <a:pt x="609592" y="5578"/>
                    <a:pt x="614866" y="14646"/>
                  </a:cubicBezTo>
                  <a:lnTo>
                    <a:pt x="801028" y="334694"/>
                  </a:lnTo>
                  <a:cubicBezTo>
                    <a:pt x="806294" y="343748"/>
                    <a:pt x="806294" y="354932"/>
                    <a:pt x="801028" y="363986"/>
                  </a:cubicBezTo>
                  <a:close/>
                </a:path>
              </a:pathLst>
            </a:custGeom>
            <a:solidFill>
              <a:srgbClr val="7E1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"/>
            <p:cNvSpPr txBox="1"/>
            <p:nvPr/>
          </p:nvSpPr>
          <p:spPr>
            <a:xfrm>
              <a:off x="114300" y="-66675"/>
              <a:ext cx="584200" cy="765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1"/>
          <p:cNvGrpSpPr/>
          <p:nvPr/>
        </p:nvGrpSpPr>
        <p:grpSpPr>
          <a:xfrm>
            <a:off x="-3321865" y="-3260322"/>
            <a:ext cx="5059505" cy="4814703"/>
            <a:chOff x="4360" y="-66675"/>
            <a:chExt cx="804080" cy="765175"/>
          </a:xfrm>
        </p:grpSpPr>
        <p:sp>
          <p:nvSpPr>
            <p:cNvPr id="92" name="Google Shape;92;p1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 extrusionOk="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7D11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1"/>
          <p:cNvSpPr/>
          <p:nvPr/>
        </p:nvSpPr>
        <p:spPr>
          <a:xfrm>
            <a:off x="1174750" y="6904433"/>
            <a:ext cx="4667250" cy="1034903"/>
          </a:xfrm>
          <a:custGeom>
            <a:avLst/>
            <a:gdLst/>
            <a:ahLst/>
            <a:cxnLst/>
            <a:rect l="l" t="t" r="r" b="b"/>
            <a:pathLst>
              <a:path w="4667250" h="1034903" extrusionOk="0">
                <a:moveTo>
                  <a:pt x="0" y="0"/>
                </a:moveTo>
                <a:lnTo>
                  <a:pt x="4667250" y="0"/>
                </a:lnTo>
                <a:lnTo>
                  <a:pt x="4667250" y="1034903"/>
                </a:lnTo>
                <a:lnTo>
                  <a:pt x="0" y="10349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0"/>
            </a:blip>
            <a:stretch>
              <a:fillRect t="-1575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" name="Google Shape;95;p1"/>
          <p:cNvGrpSpPr/>
          <p:nvPr/>
        </p:nvGrpSpPr>
        <p:grpSpPr>
          <a:xfrm>
            <a:off x="1028700" y="6522391"/>
            <a:ext cx="6716909" cy="1247282"/>
            <a:chOff x="0" y="-44331"/>
            <a:chExt cx="1229235" cy="328500"/>
          </a:xfrm>
        </p:grpSpPr>
        <p:sp>
          <p:nvSpPr>
            <p:cNvPr id="96" name="Google Shape;96;p1"/>
            <p:cNvSpPr/>
            <p:nvPr/>
          </p:nvSpPr>
          <p:spPr>
            <a:xfrm>
              <a:off x="0" y="0"/>
              <a:ext cx="1229235" cy="261847"/>
            </a:xfrm>
            <a:custGeom>
              <a:avLst/>
              <a:gdLst/>
              <a:ahLst/>
              <a:cxnLst/>
              <a:rect l="l" t="t" r="r" b="b"/>
              <a:pathLst>
                <a:path w="1229235" h="261847" extrusionOk="0">
                  <a:moveTo>
                    <a:pt x="24882" y="0"/>
                  </a:moveTo>
                  <a:lnTo>
                    <a:pt x="1204353" y="0"/>
                  </a:lnTo>
                  <a:cubicBezTo>
                    <a:pt x="1210952" y="0"/>
                    <a:pt x="1217281" y="2621"/>
                    <a:pt x="1221947" y="7288"/>
                  </a:cubicBezTo>
                  <a:cubicBezTo>
                    <a:pt x="1226613" y="11954"/>
                    <a:pt x="1229235" y="18283"/>
                    <a:pt x="1229235" y="24882"/>
                  </a:cubicBezTo>
                  <a:lnTo>
                    <a:pt x="1229235" y="236966"/>
                  </a:lnTo>
                  <a:cubicBezTo>
                    <a:pt x="1229235" y="243565"/>
                    <a:pt x="1226613" y="249893"/>
                    <a:pt x="1221947" y="254560"/>
                  </a:cubicBezTo>
                  <a:cubicBezTo>
                    <a:pt x="1217281" y="259226"/>
                    <a:pt x="1210952" y="261847"/>
                    <a:pt x="1204353" y="261847"/>
                  </a:cubicBezTo>
                  <a:lnTo>
                    <a:pt x="24882" y="261847"/>
                  </a:lnTo>
                  <a:cubicBezTo>
                    <a:pt x="18283" y="261847"/>
                    <a:pt x="11954" y="259226"/>
                    <a:pt x="7288" y="254560"/>
                  </a:cubicBezTo>
                  <a:cubicBezTo>
                    <a:pt x="2621" y="249893"/>
                    <a:pt x="0" y="243565"/>
                    <a:pt x="0" y="236966"/>
                  </a:cubicBezTo>
                  <a:lnTo>
                    <a:pt x="0" y="24882"/>
                  </a:lnTo>
                  <a:cubicBezTo>
                    <a:pt x="0" y="18283"/>
                    <a:pt x="2621" y="11954"/>
                    <a:pt x="7288" y="7288"/>
                  </a:cubicBezTo>
                  <a:cubicBezTo>
                    <a:pt x="11954" y="2621"/>
                    <a:pt x="18283" y="0"/>
                    <a:pt x="24882" y="0"/>
                  </a:cubicBezTo>
                  <a:close/>
                </a:path>
              </a:pathLst>
            </a:custGeom>
            <a:solidFill>
              <a:srgbClr val="7D11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"/>
            <p:cNvSpPr txBox="1"/>
            <p:nvPr/>
          </p:nvSpPr>
          <p:spPr>
            <a:xfrm>
              <a:off x="0" y="-44331"/>
              <a:ext cx="1229100" cy="32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https://yanarex.github.io/shuttle-app-website/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" name="Google Shape;98;p1"/>
          <p:cNvGrpSpPr/>
          <p:nvPr/>
        </p:nvGrpSpPr>
        <p:grpSpPr>
          <a:xfrm>
            <a:off x="8931318" y="8140036"/>
            <a:ext cx="4583894" cy="4052174"/>
            <a:chOff x="24952" y="36798"/>
            <a:chExt cx="762896" cy="674402"/>
          </a:xfrm>
        </p:grpSpPr>
        <p:sp>
          <p:nvSpPr>
            <p:cNvPr id="99" name="Google Shape;99;p1"/>
            <p:cNvSpPr/>
            <p:nvPr/>
          </p:nvSpPr>
          <p:spPr>
            <a:xfrm>
              <a:off x="24952" y="36798"/>
              <a:ext cx="762896" cy="674402"/>
            </a:xfrm>
            <a:custGeom>
              <a:avLst/>
              <a:gdLst/>
              <a:ahLst/>
              <a:cxnLst/>
              <a:rect l="l" t="t" r="r" b="b"/>
              <a:pathLst>
                <a:path w="762896" h="674402" extrusionOk="0">
                  <a:moveTo>
                    <a:pt x="412908" y="18257"/>
                  </a:moveTo>
                  <a:lnTo>
                    <a:pt x="756388" y="619347"/>
                  </a:lnTo>
                  <a:cubicBezTo>
                    <a:pt x="762896" y="630736"/>
                    <a:pt x="762849" y="644728"/>
                    <a:pt x="756265" y="656074"/>
                  </a:cubicBezTo>
                  <a:cubicBezTo>
                    <a:pt x="749681" y="667419"/>
                    <a:pt x="737556" y="674402"/>
                    <a:pt x="724438" y="674402"/>
                  </a:cubicBezTo>
                  <a:lnTo>
                    <a:pt x="38458" y="674402"/>
                  </a:lnTo>
                  <a:cubicBezTo>
                    <a:pt x="25340" y="674402"/>
                    <a:pt x="13215" y="667419"/>
                    <a:pt x="6631" y="656074"/>
                  </a:cubicBezTo>
                  <a:cubicBezTo>
                    <a:pt x="47" y="644728"/>
                    <a:pt x="0" y="630736"/>
                    <a:pt x="6508" y="619347"/>
                  </a:cubicBezTo>
                  <a:lnTo>
                    <a:pt x="349988" y="18257"/>
                  </a:lnTo>
                  <a:cubicBezTo>
                    <a:pt x="356439" y="6967"/>
                    <a:pt x="368445" y="0"/>
                    <a:pt x="381448" y="0"/>
                  </a:cubicBezTo>
                  <a:cubicBezTo>
                    <a:pt x="394451" y="0"/>
                    <a:pt x="406457" y="6967"/>
                    <a:pt x="412908" y="18257"/>
                  </a:cubicBezTo>
                  <a:close/>
                </a:path>
              </a:pathLst>
            </a:custGeom>
            <a:solidFill>
              <a:srgbClr val="7E1125">
                <a:alpha val="8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1"/>
          <p:cNvSpPr/>
          <p:nvPr/>
        </p:nvSpPr>
        <p:spPr>
          <a:xfrm>
            <a:off x="15185256" y="9686925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 extrusionOk="0">
                <a:moveTo>
                  <a:pt x="0" y="0"/>
                </a:moveTo>
                <a:lnTo>
                  <a:pt x="3111500" y="0"/>
                </a:lnTo>
                <a:lnTo>
                  <a:pt x="3111500" y="1221263"/>
                </a:lnTo>
                <a:lnTo>
                  <a:pt x="0" y="12212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" name="Google Shape;102;p1"/>
          <p:cNvGrpSpPr/>
          <p:nvPr/>
        </p:nvGrpSpPr>
        <p:grpSpPr>
          <a:xfrm rot="10800000">
            <a:off x="9846155" y="-1378656"/>
            <a:ext cx="3127157" cy="2767208"/>
            <a:chOff x="27265" y="40210"/>
            <a:chExt cx="758270" cy="670990"/>
          </a:xfrm>
        </p:grpSpPr>
        <p:sp>
          <p:nvSpPr>
            <p:cNvPr id="103" name="Google Shape;103;p1"/>
            <p:cNvSpPr/>
            <p:nvPr/>
          </p:nvSpPr>
          <p:spPr>
            <a:xfrm>
              <a:off x="27265" y="40210"/>
              <a:ext cx="758270" cy="670990"/>
            </a:xfrm>
            <a:custGeom>
              <a:avLst/>
              <a:gdLst/>
              <a:ahLst/>
              <a:cxnLst/>
              <a:rect l="l" t="t" r="r" b="b"/>
              <a:pathLst>
                <a:path w="758270" h="670990" extrusionOk="0">
                  <a:moveTo>
                    <a:pt x="413512" y="19949"/>
                  </a:moveTo>
                  <a:lnTo>
                    <a:pt x="751158" y="610831"/>
                  </a:lnTo>
                  <a:cubicBezTo>
                    <a:pt x="758270" y="623276"/>
                    <a:pt x="758219" y="638565"/>
                    <a:pt x="751024" y="650963"/>
                  </a:cubicBezTo>
                  <a:cubicBezTo>
                    <a:pt x="743830" y="663360"/>
                    <a:pt x="730580" y="670990"/>
                    <a:pt x="716247" y="670990"/>
                  </a:cubicBezTo>
                  <a:lnTo>
                    <a:pt x="42023" y="670990"/>
                  </a:lnTo>
                  <a:cubicBezTo>
                    <a:pt x="27690" y="670990"/>
                    <a:pt x="14440" y="663360"/>
                    <a:pt x="7246" y="650963"/>
                  </a:cubicBezTo>
                  <a:cubicBezTo>
                    <a:pt x="51" y="638565"/>
                    <a:pt x="0" y="623276"/>
                    <a:pt x="7112" y="610831"/>
                  </a:cubicBezTo>
                  <a:lnTo>
                    <a:pt x="344758" y="19949"/>
                  </a:lnTo>
                  <a:cubicBezTo>
                    <a:pt x="351808" y="7613"/>
                    <a:pt x="364927" y="0"/>
                    <a:pt x="379135" y="0"/>
                  </a:cubicBezTo>
                  <a:cubicBezTo>
                    <a:pt x="393343" y="0"/>
                    <a:pt x="406462" y="7613"/>
                    <a:pt x="413512" y="19949"/>
                  </a:cubicBezTo>
                  <a:close/>
                </a:path>
              </a:pathLst>
            </a:custGeom>
            <a:solidFill>
              <a:srgbClr val="CAB3B3">
                <a:alpha val="8941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1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 extrusionOk="0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"/>
          <p:cNvSpPr/>
          <p:nvPr/>
        </p:nvSpPr>
        <p:spPr>
          <a:xfrm>
            <a:off x="15615187" y="-2501277"/>
            <a:ext cx="4656068" cy="4114800"/>
          </a:xfrm>
          <a:custGeom>
            <a:avLst/>
            <a:gdLst/>
            <a:ahLst/>
            <a:cxnLst/>
            <a:rect l="l" t="t" r="r" b="b"/>
            <a:pathLst>
              <a:path w="4656068" h="4114800" extrusionOk="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15185256" y="-339102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 extrusionOk="0">
                <a:moveTo>
                  <a:pt x="0" y="0"/>
                </a:moveTo>
                <a:lnTo>
                  <a:pt x="3111500" y="0"/>
                </a:lnTo>
                <a:lnTo>
                  <a:pt x="3111500" y="1221264"/>
                </a:lnTo>
                <a:lnTo>
                  <a:pt x="0" y="1221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9779036" y="882162"/>
            <a:ext cx="7486261" cy="6878003"/>
          </a:xfrm>
          <a:custGeom>
            <a:avLst/>
            <a:gdLst/>
            <a:ahLst/>
            <a:cxnLst/>
            <a:rect l="l" t="t" r="r" b="b"/>
            <a:pathLst>
              <a:path w="7486261" h="6878003" extrusionOk="0">
                <a:moveTo>
                  <a:pt x="0" y="0"/>
                </a:moveTo>
                <a:lnTo>
                  <a:pt x="7486261" y="0"/>
                </a:lnTo>
                <a:lnTo>
                  <a:pt x="7486261" y="6878002"/>
                </a:lnTo>
                <a:lnTo>
                  <a:pt x="0" y="6878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"/>
          <p:cNvGrpSpPr/>
          <p:nvPr/>
        </p:nvGrpSpPr>
        <p:grpSpPr>
          <a:xfrm>
            <a:off x="10119592" y="538283"/>
            <a:ext cx="8991467" cy="8602369"/>
            <a:chOff x="6508" y="-66675"/>
            <a:chExt cx="799785" cy="765175"/>
          </a:xfrm>
        </p:grpSpPr>
        <p:sp>
          <p:nvSpPr>
            <p:cNvPr id="110" name="Google Shape;110;p1"/>
            <p:cNvSpPr/>
            <p:nvPr/>
          </p:nvSpPr>
          <p:spPr>
            <a:xfrm>
              <a:off x="6508" y="0"/>
              <a:ext cx="799785" cy="698500"/>
            </a:xfrm>
            <a:custGeom>
              <a:avLst/>
              <a:gdLst/>
              <a:ahLst/>
              <a:cxnLst/>
              <a:rect l="l" t="t" r="r" b="b"/>
              <a:pathLst>
                <a:path w="799785" h="698500" extrusionOk="0">
                  <a:moveTo>
                    <a:pt x="789249" y="378542"/>
                  </a:moveTo>
                  <a:lnTo>
                    <a:pt x="620135" y="669208"/>
                  </a:lnTo>
                  <a:cubicBezTo>
                    <a:pt x="609583" y="687343"/>
                    <a:pt x="590184" y="698500"/>
                    <a:pt x="569202" y="698500"/>
                  </a:cubicBezTo>
                  <a:lnTo>
                    <a:pt x="230582" y="698500"/>
                  </a:lnTo>
                  <a:cubicBezTo>
                    <a:pt x="209600" y="698500"/>
                    <a:pt x="190201" y="687343"/>
                    <a:pt x="179649" y="669208"/>
                  </a:cubicBezTo>
                  <a:lnTo>
                    <a:pt x="10535" y="378542"/>
                  </a:lnTo>
                  <a:cubicBezTo>
                    <a:pt x="0" y="360435"/>
                    <a:pt x="0" y="338065"/>
                    <a:pt x="10535" y="319958"/>
                  </a:cubicBezTo>
                  <a:lnTo>
                    <a:pt x="179649" y="29293"/>
                  </a:lnTo>
                  <a:cubicBezTo>
                    <a:pt x="190201" y="11157"/>
                    <a:pt x="209600" y="0"/>
                    <a:pt x="230582" y="0"/>
                  </a:cubicBezTo>
                  <a:lnTo>
                    <a:pt x="569202" y="0"/>
                  </a:lnTo>
                  <a:cubicBezTo>
                    <a:pt x="590184" y="0"/>
                    <a:pt x="609583" y="11157"/>
                    <a:pt x="620135" y="29293"/>
                  </a:cubicBezTo>
                  <a:lnTo>
                    <a:pt x="789249" y="319958"/>
                  </a:lnTo>
                  <a:cubicBezTo>
                    <a:pt x="799784" y="338065"/>
                    <a:pt x="799784" y="360435"/>
                    <a:pt x="789249" y="3785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1750" tIns="61750" rIns="61750" bIns="61750" anchor="ctr" anchorCtr="0">
              <a:noAutofit/>
            </a:bodyPr>
            <a:lstStyle/>
            <a:p>
              <a:pPr marL="0" marR="0" lvl="0" indent="0" algn="ctr" rtl="0">
                <a:lnSpc>
                  <a:spcPct val="2083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" name="Google Shape;112;p1"/>
          <p:cNvSpPr/>
          <p:nvPr/>
        </p:nvSpPr>
        <p:spPr>
          <a:xfrm>
            <a:off x="11223265" y="1855830"/>
            <a:ext cx="6716860" cy="6716860"/>
          </a:xfrm>
          <a:custGeom>
            <a:avLst/>
            <a:gdLst/>
            <a:ahLst/>
            <a:cxnLst/>
            <a:rect l="l" t="t" r="r" b="b"/>
            <a:pathLst>
              <a:path w="6716860" h="6716860" extrusionOk="0">
                <a:moveTo>
                  <a:pt x="0" y="0"/>
                </a:moveTo>
                <a:lnTo>
                  <a:pt x="6716860" y="0"/>
                </a:lnTo>
                <a:lnTo>
                  <a:pt x="6716860" y="6716859"/>
                </a:lnTo>
                <a:lnTo>
                  <a:pt x="0" y="6716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"/>
          <p:cNvSpPr txBox="1"/>
          <p:nvPr/>
        </p:nvSpPr>
        <p:spPr>
          <a:xfrm>
            <a:off x="1028700" y="1774954"/>
            <a:ext cx="77787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rgbClr val="7D1124"/>
                </a:solidFill>
                <a:latin typeface="Arial"/>
                <a:ea typeface="Arial"/>
                <a:cs typeface="Arial"/>
                <a:sym typeface="Arial"/>
              </a:rPr>
              <a:t>PANTHER SHUTTLE APP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"/>
          <p:cNvSpPr txBox="1"/>
          <p:nvPr/>
        </p:nvSpPr>
        <p:spPr>
          <a:xfrm>
            <a:off x="1028700" y="7774102"/>
            <a:ext cx="8632684" cy="161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rgbClr val="7D1124"/>
                </a:solidFill>
                <a:latin typeface="Arial"/>
                <a:ea typeface="Arial"/>
                <a:cs typeface="Arial"/>
                <a:sym typeface="Arial"/>
              </a:rPr>
              <a:t>Members: Joseph Hilte, Tony Arrington, Jonathan Suo, and Chase Monigle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1" i="0" u="none" strike="noStrike" cap="none">
              <a:solidFill>
                <a:srgbClr val="7D112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6" name="Google Shape;386;p7"/>
          <p:cNvGrpSpPr/>
          <p:nvPr/>
        </p:nvGrpSpPr>
        <p:grpSpPr>
          <a:xfrm rot="10800000">
            <a:off x="13625677" y="-1477201"/>
            <a:ext cx="5390494" cy="2695167"/>
            <a:chOff x="0" y="-57150"/>
            <a:chExt cx="1239720" cy="619842"/>
          </a:xfrm>
        </p:grpSpPr>
        <p:sp>
          <p:nvSpPr>
            <p:cNvPr id="387" name="Google Shape;387;p7"/>
            <p:cNvSpPr/>
            <p:nvPr/>
          </p:nvSpPr>
          <p:spPr>
            <a:xfrm>
              <a:off x="0" y="0"/>
              <a:ext cx="1239720" cy="562692"/>
            </a:xfrm>
            <a:custGeom>
              <a:avLst/>
              <a:gdLst/>
              <a:ahLst/>
              <a:cxnLst/>
              <a:rect l="l" t="t" r="r" b="b"/>
              <a:pathLst>
                <a:path w="1239720" h="562692" extrusionOk="0">
                  <a:moveTo>
                    <a:pt x="1239720" y="281346"/>
                  </a:moveTo>
                  <a:lnTo>
                    <a:pt x="103652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36520" y="0"/>
                  </a:lnTo>
                  <a:lnTo>
                    <a:pt x="1239720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7"/>
            <p:cNvSpPr txBox="1"/>
            <p:nvPr/>
          </p:nvSpPr>
          <p:spPr>
            <a:xfrm>
              <a:off x="114300" y="-57150"/>
              <a:ext cx="1011120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9" name="Google Shape;389;p7"/>
          <p:cNvGrpSpPr/>
          <p:nvPr/>
        </p:nvGrpSpPr>
        <p:grpSpPr>
          <a:xfrm rot="10800000">
            <a:off x="-726419" y="-1477201"/>
            <a:ext cx="5390494" cy="2695167"/>
            <a:chOff x="0" y="-57150"/>
            <a:chExt cx="1239720" cy="619842"/>
          </a:xfrm>
        </p:grpSpPr>
        <p:sp>
          <p:nvSpPr>
            <p:cNvPr id="390" name="Google Shape;390;p7"/>
            <p:cNvSpPr/>
            <p:nvPr/>
          </p:nvSpPr>
          <p:spPr>
            <a:xfrm>
              <a:off x="0" y="0"/>
              <a:ext cx="1239720" cy="562692"/>
            </a:xfrm>
            <a:custGeom>
              <a:avLst/>
              <a:gdLst/>
              <a:ahLst/>
              <a:cxnLst/>
              <a:rect l="l" t="t" r="r" b="b"/>
              <a:pathLst>
                <a:path w="1239720" h="562692" extrusionOk="0">
                  <a:moveTo>
                    <a:pt x="1239720" y="281346"/>
                  </a:moveTo>
                  <a:lnTo>
                    <a:pt x="103652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36520" y="0"/>
                  </a:lnTo>
                  <a:lnTo>
                    <a:pt x="1239720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7"/>
            <p:cNvSpPr txBox="1"/>
            <p:nvPr/>
          </p:nvSpPr>
          <p:spPr>
            <a:xfrm>
              <a:off x="114300" y="-57150"/>
              <a:ext cx="1011120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7"/>
          <p:cNvGrpSpPr/>
          <p:nvPr/>
        </p:nvGrpSpPr>
        <p:grpSpPr>
          <a:xfrm rot="10800000">
            <a:off x="15914948" y="433762"/>
            <a:ext cx="2755050" cy="1167226"/>
            <a:chOff x="0" y="-57150"/>
            <a:chExt cx="1643297" cy="696212"/>
          </a:xfrm>
        </p:grpSpPr>
        <p:sp>
          <p:nvSpPr>
            <p:cNvPr id="393" name="Google Shape;393;p7"/>
            <p:cNvSpPr/>
            <p:nvPr/>
          </p:nvSpPr>
          <p:spPr>
            <a:xfrm>
              <a:off x="0" y="0"/>
              <a:ext cx="1643297" cy="639062"/>
            </a:xfrm>
            <a:custGeom>
              <a:avLst/>
              <a:gdLst/>
              <a:ahLst/>
              <a:cxnLst/>
              <a:rect l="l" t="t" r="r" b="b"/>
              <a:pathLst>
                <a:path w="1643297" h="639062" extrusionOk="0">
                  <a:moveTo>
                    <a:pt x="1643297" y="319531"/>
                  </a:moveTo>
                  <a:lnTo>
                    <a:pt x="1440097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440097" y="0"/>
                  </a:lnTo>
                  <a:lnTo>
                    <a:pt x="1643297" y="319531"/>
                  </a:lnTo>
                  <a:close/>
                </a:path>
              </a:pathLst>
            </a:custGeom>
            <a:solidFill>
              <a:srgbClr val="B51F19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7"/>
            <p:cNvSpPr txBox="1"/>
            <p:nvPr/>
          </p:nvSpPr>
          <p:spPr>
            <a:xfrm>
              <a:off x="114300" y="-57150"/>
              <a:ext cx="1414697" cy="696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7"/>
          <p:cNvGrpSpPr/>
          <p:nvPr/>
        </p:nvGrpSpPr>
        <p:grpSpPr>
          <a:xfrm rot="10800000">
            <a:off x="-380247" y="433762"/>
            <a:ext cx="2755050" cy="1167226"/>
            <a:chOff x="0" y="-57150"/>
            <a:chExt cx="1643297" cy="696212"/>
          </a:xfrm>
        </p:grpSpPr>
        <p:sp>
          <p:nvSpPr>
            <p:cNvPr id="396" name="Google Shape;396;p7"/>
            <p:cNvSpPr/>
            <p:nvPr/>
          </p:nvSpPr>
          <p:spPr>
            <a:xfrm>
              <a:off x="0" y="0"/>
              <a:ext cx="1643297" cy="639062"/>
            </a:xfrm>
            <a:custGeom>
              <a:avLst/>
              <a:gdLst/>
              <a:ahLst/>
              <a:cxnLst/>
              <a:rect l="l" t="t" r="r" b="b"/>
              <a:pathLst>
                <a:path w="1643297" h="639062" extrusionOk="0">
                  <a:moveTo>
                    <a:pt x="1643297" y="319531"/>
                  </a:moveTo>
                  <a:lnTo>
                    <a:pt x="1440097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440097" y="0"/>
                  </a:lnTo>
                  <a:lnTo>
                    <a:pt x="1643297" y="319531"/>
                  </a:lnTo>
                  <a:close/>
                </a:path>
              </a:pathLst>
            </a:custGeom>
            <a:solidFill>
              <a:srgbClr val="B51F19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7"/>
            <p:cNvSpPr txBox="1"/>
            <p:nvPr/>
          </p:nvSpPr>
          <p:spPr>
            <a:xfrm>
              <a:off x="114300" y="-57150"/>
              <a:ext cx="1414697" cy="696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8" name="Google Shape;398;p7"/>
          <p:cNvSpPr/>
          <p:nvPr/>
        </p:nvSpPr>
        <p:spPr>
          <a:xfrm rot="5400000">
            <a:off x="-289309" y="1124240"/>
            <a:ext cx="1314829" cy="417924"/>
          </a:xfrm>
          <a:custGeom>
            <a:avLst/>
            <a:gdLst/>
            <a:ahLst/>
            <a:cxnLst/>
            <a:rect l="l" t="t" r="r" b="b"/>
            <a:pathLst>
              <a:path w="1314829" h="417924" extrusionOk="0">
                <a:moveTo>
                  <a:pt x="0" y="0"/>
                </a:moveTo>
                <a:lnTo>
                  <a:pt x="1314829" y="0"/>
                </a:lnTo>
                <a:lnTo>
                  <a:pt x="1314829" y="417924"/>
                </a:lnTo>
                <a:lnTo>
                  <a:pt x="0" y="4179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34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7"/>
          <p:cNvSpPr/>
          <p:nvPr/>
        </p:nvSpPr>
        <p:spPr>
          <a:xfrm>
            <a:off x="17761450" y="2809883"/>
            <a:ext cx="1053100" cy="720057"/>
          </a:xfrm>
          <a:custGeom>
            <a:avLst/>
            <a:gdLst/>
            <a:ahLst/>
            <a:cxnLst/>
            <a:rect l="l" t="t" r="r" b="b"/>
            <a:pathLst>
              <a:path w="1053100" h="720057" extrusionOk="0">
                <a:moveTo>
                  <a:pt x="0" y="0"/>
                </a:moveTo>
                <a:lnTo>
                  <a:pt x="1053100" y="0"/>
                </a:lnTo>
                <a:lnTo>
                  <a:pt x="1053100" y="720057"/>
                </a:lnTo>
                <a:lnTo>
                  <a:pt x="0" y="7200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7"/>
          <p:cNvSpPr/>
          <p:nvPr/>
        </p:nvSpPr>
        <p:spPr>
          <a:xfrm>
            <a:off x="16212050" y="-2333377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7"/>
          <p:cNvSpPr/>
          <p:nvPr/>
        </p:nvSpPr>
        <p:spPr>
          <a:xfrm>
            <a:off x="-2785432" y="9977430"/>
            <a:ext cx="11434272" cy="1293877"/>
          </a:xfrm>
          <a:custGeom>
            <a:avLst/>
            <a:gdLst/>
            <a:ahLst/>
            <a:cxnLst/>
            <a:rect l="l" t="t" r="r" b="b"/>
            <a:pathLst>
              <a:path w="11434272" h="1293877" extrusionOk="0">
                <a:moveTo>
                  <a:pt x="0" y="0"/>
                </a:moveTo>
                <a:lnTo>
                  <a:pt x="11434272" y="0"/>
                </a:lnTo>
                <a:lnTo>
                  <a:pt x="11434272" y="1293877"/>
                </a:lnTo>
                <a:lnTo>
                  <a:pt x="0" y="1293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48315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7"/>
          <p:cNvSpPr/>
          <p:nvPr/>
        </p:nvSpPr>
        <p:spPr>
          <a:xfrm>
            <a:off x="-50839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0" y="0"/>
                </a:moveTo>
                <a:lnTo>
                  <a:pt x="1752990" y="0"/>
                </a:lnTo>
                <a:lnTo>
                  <a:pt x="1752990" y="1509762"/>
                </a:lnTo>
                <a:lnTo>
                  <a:pt x="0" y="1509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7"/>
          <p:cNvSpPr txBox="1"/>
          <p:nvPr/>
        </p:nvSpPr>
        <p:spPr>
          <a:xfrm>
            <a:off x="4662323" y="1161733"/>
            <a:ext cx="89634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99"/>
              <a:buFont typeface="Arial"/>
              <a:buNone/>
            </a:pPr>
            <a:r>
              <a:rPr lang="en-US" sz="6799" b="1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Milestone </a:t>
            </a:r>
            <a:r>
              <a:rPr lang="en-US" sz="6799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6</a:t>
            </a:r>
            <a:r>
              <a:rPr lang="en-US" sz="6799" b="1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Plan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58175" y="2352250"/>
            <a:ext cx="12156875" cy="719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0" name="Google Shape;410;p8"/>
          <p:cNvGrpSpPr/>
          <p:nvPr/>
        </p:nvGrpSpPr>
        <p:grpSpPr>
          <a:xfrm>
            <a:off x="9554503" y="4460958"/>
            <a:ext cx="11712292" cy="10728841"/>
            <a:chOff x="0" y="-57150"/>
            <a:chExt cx="676659" cy="619842"/>
          </a:xfrm>
        </p:grpSpPr>
        <p:sp>
          <p:nvSpPr>
            <p:cNvPr id="411" name="Google Shape;411;p8"/>
            <p:cNvSpPr/>
            <p:nvPr/>
          </p:nvSpPr>
          <p:spPr>
            <a:xfrm>
              <a:off x="0" y="0"/>
              <a:ext cx="676659" cy="562692"/>
            </a:xfrm>
            <a:custGeom>
              <a:avLst/>
              <a:gdLst/>
              <a:ahLst/>
              <a:cxnLst/>
              <a:rect l="l" t="t" r="r" b="b"/>
              <a:pathLst>
                <a:path w="676659" h="562692" extrusionOk="0">
                  <a:moveTo>
                    <a:pt x="676659" y="281346"/>
                  </a:moveTo>
                  <a:lnTo>
                    <a:pt x="473459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473459" y="0"/>
                  </a:lnTo>
                  <a:lnTo>
                    <a:pt x="676659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8"/>
            <p:cNvSpPr txBox="1"/>
            <p:nvPr/>
          </p:nvSpPr>
          <p:spPr>
            <a:xfrm>
              <a:off x="114300" y="-57150"/>
              <a:ext cx="448059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3" name="Google Shape;413;p8"/>
          <p:cNvGrpSpPr/>
          <p:nvPr/>
        </p:nvGrpSpPr>
        <p:grpSpPr>
          <a:xfrm>
            <a:off x="8217453" y="-3119006"/>
            <a:ext cx="18316223" cy="12641235"/>
            <a:chOff x="0" y="-57150"/>
            <a:chExt cx="492556" cy="339946"/>
          </a:xfrm>
        </p:grpSpPr>
        <p:sp>
          <p:nvSpPr>
            <p:cNvPr id="414" name="Google Shape;414;p8"/>
            <p:cNvSpPr/>
            <p:nvPr/>
          </p:nvSpPr>
          <p:spPr>
            <a:xfrm>
              <a:off x="0" y="0"/>
              <a:ext cx="492556" cy="282796"/>
            </a:xfrm>
            <a:custGeom>
              <a:avLst/>
              <a:gdLst/>
              <a:ahLst/>
              <a:cxnLst/>
              <a:rect l="l" t="t" r="r" b="b"/>
              <a:pathLst>
                <a:path w="492556" h="282796" extrusionOk="0">
                  <a:moveTo>
                    <a:pt x="203200" y="282796"/>
                  </a:moveTo>
                  <a:lnTo>
                    <a:pt x="289356" y="282796"/>
                  </a:lnTo>
                  <a:lnTo>
                    <a:pt x="492556" y="0"/>
                  </a:lnTo>
                  <a:lnTo>
                    <a:pt x="0" y="0"/>
                  </a:lnTo>
                  <a:lnTo>
                    <a:pt x="203200" y="28279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8"/>
            <p:cNvSpPr txBox="1"/>
            <p:nvPr/>
          </p:nvSpPr>
          <p:spPr>
            <a:xfrm>
              <a:off x="127000" y="-57150"/>
              <a:ext cx="238556" cy="339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" name="Google Shape;416;p8"/>
          <p:cNvSpPr/>
          <p:nvPr/>
        </p:nvSpPr>
        <p:spPr>
          <a:xfrm rot="-5400000">
            <a:off x="9303727" y="913505"/>
            <a:ext cx="8548199" cy="9278914"/>
          </a:xfrm>
          <a:custGeom>
            <a:avLst/>
            <a:gdLst/>
            <a:ahLst/>
            <a:cxnLst/>
            <a:rect l="l" t="t" r="r" b="b"/>
            <a:pathLst>
              <a:path w="8548199" h="9278914" extrusionOk="0">
                <a:moveTo>
                  <a:pt x="0" y="0"/>
                </a:moveTo>
                <a:lnTo>
                  <a:pt x="8548199" y="0"/>
                </a:lnTo>
                <a:lnTo>
                  <a:pt x="8548199" y="9278914"/>
                </a:lnTo>
                <a:lnTo>
                  <a:pt x="0" y="9278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8"/>
          <p:cNvSpPr/>
          <p:nvPr/>
        </p:nvSpPr>
        <p:spPr>
          <a:xfrm>
            <a:off x="9062195" y="1338519"/>
            <a:ext cx="8607648" cy="7462580"/>
          </a:xfrm>
          <a:custGeom>
            <a:avLst/>
            <a:gdLst/>
            <a:ahLst/>
            <a:cxnLst/>
            <a:rect l="l" t="t" r="r" b="b"/>
            <a:pathLst>
              <a:path w="727368" h="630606" extrusionOk="0">
                <a:moveTo>
                  <a:pt x="727368" y="315303"/>
                </a:moveTo>
                <a:lnTo>
                  <a:pt x="524168" y="630606"/>
                </a:lnTo>
                <a:lnTo>
                  <a:pt x="203200" y="630606"/>
                </a:lnTo>
                <a:lnTo>
                  <a:pt x="0" y="315303"/>
                </a:lnTo>
                <a:lnTo>
                  <a:pt x="203200" y="0"/>
                </a:lnTo>
                <a:lnTo>
                  <a:pt x="524168" y="0"/>
                </a:lnTo>
                <a:lnTo>
                  <a:pt x="727368" y="315303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5016" r="-15018"/>
            </a:stretch>
          </a:blipFill>
          <a:ln w="142875" cap="sq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8" name="Google Shape;418;p8"/>
          <p:cNvGrpSpPr/>
          <p:nvPr/>
        </p:nvGrpSpPr>
        <p:grpSpPr>
          <a:xfrm>
            <a:off x="1244600" y="8572500"/>
            <a:ext cx="857250" cy="857250"/>
            <a:chOff x="0" y="0"/>
            <a:chExt cx="812800" cy="812800"/>
          </a:xfrm>
        </p:grpSpPr>
        <p:sp>
          <p:nvSpPr>
            <p:cNvPr id="419" name="Google Shape;419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1" name="Google Shape;421;p8"/>
          <p:cNvSpPr/>
          <p:nvPr/>
        </p:nvSpPr>
        <p:spPr>
          <a:xfrm>
            <a:off x="1408385" y="8737609"/>
            <a:ext cx="529680" cy="527032"/>
          </a:xfrm>
          <a:custGeom>
            <a:avLst/>
            <a:gdLst/>
            <a:ahLst/>
            <a:cxnLst/>
            <a:rect l="l" t="t" r="r" b="b"/>
            <a:pathLst>
              <a:path w="529680" h="527032" extrusionOk="0">
                <a:moveTo>
                  <a:pt x="0" y="0"/>
                </a:moveTo>
                <a:lnTo>
                  <a:pt x="529680" y="0"/>
                </a:lnTo>
                <a:lnTo>
                  <a:pt x="529680" y="527032"/>
                </a:lnTo>
                <a:lnTo>
                  <a:pt x="0" y="5270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8"/>
          <p:cNvSpPr/>
          <p:nvPr/>
        </p:nvSpPr>
        <p:spPr>
          <a:xfrm rot="5400000">
            <a:off x="-1086039" y="5884337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234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8"/>
          <p:cNvSpPr/>
          <p:nvPr/>
        </p:nvSpPr>
        <p:spPr>
          <a:xfrm rot="5400000">
            <a:off x="16166910" y="1151200"/>
            <a:ext cx="2270840" cy="899810"/>
          </a:xfrm>
          <a:custGeom>
            <a:avLst/>
            <a:gdLst/>
            <a:ahLst/>
            <a:cxnLst/>
            <a:rect l="l" t="t" r="r" b="b"/>
            <a:pathLst>
              <a:path w="2270840" h="899810" extrusionOk="0">
                <a:moveTo>
                  <a:pt x="0" y="0"/>
                </a:moveTo>
                <a:lnTo>
                  <a:pt x="2270840" y="0"/>
                </a:lnTo>
                <a:lnTo>
                  <a:pt x="2270840" y="899811"/>
                </a:lnTo>
                <a:lnTo>
                  <a:pt x="0" y="8998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t="-20267" r="-2141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8"/>
          <p:cNvSpPr/>
          <p:nvPr/>
        </p:nvSpPr>
        <p:spPr>
          <a:xfrm>
            <a:off x="12646769" y="9439275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 extrusionOk="0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8"/>
          <p:cNvSpPr/>
          <p:nvPr/>
        </p:nvSpPr>
        <p:spPr>
          <a:xfrm>
            <a:off x="-2785432" y="9977430"/>
            <a:ext cx="11434272" cy="1293877"/>
          </a:xfrm>
          <a:custGeom>
            <a:avLst/>
            <a:gdLst/>
            <a:ahLst/>
            <a:cxnLst/>
            <a:rect l="l" t="t" r="r" b="b"/>
            <a:pathLst>
              <a:path w="11434272" h="1293877" extrusionOk="0">
                <a:moveTo>
                  <a:pt x="0" y="0"/>
                </a:moveTo>
                <a:lnTo>
                  <a:pt x="11434272" y="0"/>
                </a:lnTo>
                <a:lnTo>
                  <a:pt x="11434272" y="1293877"/>
                </a:lnTo>
                <a:lnTo>
                  <a:pt x="0" y="1293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t="-48315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8"/>
          <p:cNvSpPr/>
          <p:nvPr/>
        </p:nvSpPr>
        <p:spPr>
          <a:xfrm>
            <a:off x="-50839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0" y="0"/>
                </a:moveTo>
                <a:lnTo>
                  <a:pt x="1752990" y="0"/>
                </a:lnTo>
                <a:lnTo>
                  <a:pt x="1752990" y="1509762"/>
                </a:lnTo>
                <a:lnTo>
                  <a:pt x="0" y="1509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8"/>
          <p:cNvSpPr/>
          <p:nvPr/>
        </p:nvSpPr>
        <p:spPr>
          <a:xfrm rot="1399573">
            <a:off x="1673507" y="4194905"/>
            <a:ext cx="5215642" cy="1897190"/>
          </a:xfrm>
          <a:custGeom>
            <a:avLst/>
            <a:gdLst/>
            <a:ahLst/>
            <a:cxnLst/>
            <a:rect l="l" t="t" r="r" b="b"/>
            <a:pathLst>
              <a:path w="5215642" h="1897190" extrusionOk="0">
                <a:moveTo>
                  <a:pt x="0" y="0"/>
                </a:moveTo>
                <a:lnTo>
                  <a:pt x="5215641" y="0"/>
                </a:lnTo>
                <a:lnTo>
                  <a:pt x="5215641" y="1897190"/>
                </a:lnTo>
                <a:lnTo>
                  <a:pt x="0" y="1897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8"/>
          <p:cNvSpPr/>
          <p:nvPr/>
        </p:nvSpPr>
        <p:spPr>
          <a:xfrm>
            <a:off x="17800265" y="9827062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8"/>
          <p:cNvSpPr/>
          <p:nvPr/>
        </p:nvSpPr>
        <p:spPr>
          <a:xfrm>
            <a:off x="9296400" y="-1190948"/>
            <a:ext cx="5956381" cy="2792054"/>
          </a:xfrm>
          <a:custGeom>
            <a:avLst/>
            <a:gdLst/>
            <a:ahLst/>
            <a:cxnLst/>
            <a:rect l="l" t="t" r="r" b="b"/>
            <a:pathLst>
              <a:path w="5956381" h="2792054" extrusionOk="0">
                <a:moveTo>
                  <a:pt x="0" y="0"/>
                </a:moveTo>
                <a:lnTo>
                  <a:pt x="5956381" y="0"/>
                </a:lnTo>
                <a:lnTo>
                  <a:pt x="5956381" y="2792053"/>
                </a:lnTo>
                <a:lnTo>
                  <a:pt x="0" y="27920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 amt="25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8"/>
          <p:cNvSpPr/>
          <p:nvPr/>
        </p:nvSpPr>
        <p:spPr>
          <a:xfrm>
            <a:off x="11215851" y="3086100"/>
            <a:ext cx="4394980" cy="4114800"/>
          </a:xfrm>
          <a:custGeom>
            <a:avLst/>
            <a:gdLst/>
            <a:ahLst/>
            <a:cxnLst/>
            <a:rect l="l" t="t" r="r" b="b"/>
            <a:pathLst>
              <a:path w="4394980" h="4114800" extrusionOk="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8"/>
          <p:cNvSpPr txBox="1"/>
          <p:nvPr/>
        </p:nvSpPr>
        <p:spPr>
          <a:xfrm>
            <a:off x="691086" y="3221161"/>
            <a:ext cx="7180484" cy="1043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5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92"/>
              <a:buFont typeface="Arial"/>
              <a:buNone/>
            </a:pPr>
            <a:r>
              <a:rPr lang="en-US" sz="7492" b="0" i="0" u="none" strike="noStrike" cap="none">
                <a:solidFill>
                  <a:srgbClr val="1D1A1B"/>
                </a:solidFill>
                <a:latin typeface="Archivo Black"/>
                <a:ea typeface="Archivo Black"/>
                <a:cs typeface="Archivo Black"/>
                <a:sym typeface="Archivo Black"/>
              </a:rPr>
              <a:t>QUESTIONS?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8"/>
          <p:cNvSpPr txBox="1"/>
          <p:nvPr/>
        </p:nvSpPr>
        <p:spPr>
          <a:xfrm>
            <a:off x="2440225" y="8993575"/>
            <a:ext cx="7002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https://yanarex.github.io/shuttle-app-website/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8"/>
          <p:cNvSpPr txBox="1"/>
          <p:nvPr/>
        </p:nvSpPr>
        <p:spPr>
          <a:xfrm>
            <a:off x="2434771" y="8496300"/>
            <a:ext cx="5312229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Visit our website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"/>
          <p:cNvSpPr/>
          <p:nvPr/>
        </p:nvSpPr>
        <p:spPr>
          <a:xfrm>
            <a:off x="0" y="-18642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"/>
          <p:cNvSpPr/>
          <p:nvPr/>
        </p:nvSpPr>
        <p:spPr>
          <a:xfrm rot="5400000">
            <a:off x="5573034" y="5180665"/>
            <a:ext cx="7249587" cy="48356"/>
          </a:xfrm>
          <a:custGeom>
            <a:avLst/>
            <a:gdLst/>
            <a:ahLst/>
            <a:cxnLst/>
            <a:rect l="l" t="t" r="r" b="b"/>
            <a:pathLst>
              <a:path w="6249644" h="15624" extrusionOk="0">
                <a:moveTo>
                  <a:pt x="0" y="0"/>
                </a:moveTo>
                <a:lnTo>
                  <a:pt x="6249644" y="0"/>
                </a:lnTo>
                <a:lnTo>
                  <a:pt x="6249644" y="15624"/>
                </a:lnTo>
                <a:lnTo>
                  <a:pt x="0" y="15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8875523" y="1228639"/>
            <a:ext cx="659624" cy="659624"/>
          </a:xfrm>
          <a:custGeom>
            <a:avLst/>
            <a:gdLst/>
            <a:ahLst/>
            <a:cxnLst/>
            <a:rect l="l" t="t" r="r" b="b"/>
            <a:pathLst>
              <a:path w="659624" h="659624" extrusionOk="0">
                <a:moveTo>
                  <a:pt x="0" y="0"/>
                </a:moveTo>
                <a:lnTo>
                  <a:pt x="659624" y="0"/>
                </a:lnTo>
                <a:lnTo>
                  <a:pt x="659624" y="659624"/>
                </a:lnTo>
                <a:lnTo>
                  <a:pt x="0" y="65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8875523" y="2943138"/>
            <a:ext cx="659624" cy="659624"/>
          </a:xfrm>
          <a:custGeom>
            <a:avLst/>
            <a:gdLst/>
            <a:ahLst/>
            <a:cxnLst/>
            <a:rect l="l" t="t" r="r" b="b"/>
            <a:pathLst>
              <a:path w="659624" h="659624" extrusionOk="0">
                <a:moveTo>
                  <a:pt x="0" y="0"/>
                </a:moveTo>
                <a:lnTo>
                  <a:pt x="659624" y="0"/>
                </a:lnTo>
                <a:lnTo>
                  <a:pt x="659624" y="659624"/>
                </a:lnTo>
                <a:lnTo>
                  <a:pt x="0" y="65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8875523" y="4657639"/>
            <a:ext cx="659624" cy="659624"/>
          </a:xfrm>
          <a:custGeom>
            <a:avLst/>
            <a:gdLst/>
            <a:ahLst/>
            <a:cxnLst/>
            <a:rect l="l" t="t" r="r" b="b"/>
            <a:pathLst>
              <a:path w="659624" h="659624" extrusionOk="0">
                <a:moveTo>
                  <a:pt x="0" y="0"/>
                </a:moveTo>
                <a:lnTo>
                  <a:pt x="659624" y="0"/>
                </a:lnTo>
                <a:lnTo>
                  <a:pt x="659624" y="659624"/>
                </a:lnTo>
                <a:lnTo>
                  <a:pt x="0" y="65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"/>
          <p:cNvSpPr/>
          <p:nvPr/>
        </p:nvSpPr>
        <p:spPr>
          <a:xfrm>
            <a:off x="8875523" y="6372139"/>
            <a:ext cx="659624" cy="659624"/>
          </a:xfrm>
          <a:custGeom>
            <a:avLst/>
            <a:gdLst/>
            <a:ahLst/>
            <a:cxnLst/>
            <a:rect l="l" t="t" r="r" b="b"/>
            <a:pathLst>
              <a:path w="659624" h="659624" extrusionOk="0">
                <a:moveTo>
                  <a:pt x="0" y="0"/>
                </a:moveTo>
                <a:lnTo>
                  <a:pt x="659624" y="0"/>
                </a:lnTo>
                <a:lnTo>
                  <a:pt x="659624" y="659624"/>
                </a:lnTo>
                <a:lnTo>
                  <a:pt x="0" y="65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60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" name="Google Shape;125;p2"/>
          <p:cNvGrpSpPr/>
          <p:nvPr/>
        </p:nvGrpSpPr>
        <p:grpSpPr>
          <a:xfrm>
            <a:off x="8959981" y="1282736"/>
            <a:ext cx="490687" cy="490687"/>
            <a:chOff x="0" y="0"/>
            <a:chExt cx="812800" cy="812800"/>
          </a:xfrm>
        </p:grpSpPr>
        <p:sp>
          <p:nvSpPr>
            <p:cNvPr id="126" name="Google Shape;126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10D00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8959981" y="2997235"/>
            <a:ext cx="490687" cy="490687"/>
            <a:chOff x="0" y="0"/>
            <a:chExt cx="812800" cy="812800"/>
          </a:xfrm>
        </p:grpSpPr>
        <p:sp>
          <p:nvSpPr>
            <p:cNvPr id="129" name="Google Shape;129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51F19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131;p2"/>
          <p:cNvGrpSpPr/>
          <p:nvPr/>
        </p:nvGrpSpPr>
        <p:grpSpPr>
          <a:xfrm>
            <a:off x="8959981" y="4711736"/>
            <a:ext cx="490687" cy="490687"/>
            <a:chOff x="0" y="0"/>
            <a:chExt cx="812800" cy="812800"/>
          </a:xfrm>
        </p:grpSpPr>
        <p:sp>
          <p:nvSpPr>
            <p:cNvPr id="132" name="Google Shape;132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92B26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2"/>
          <p:cNvGrpSpPr/>
          <p:nvPr/>
        </p:nvGrpSpPr>
        <p:grpSpPr>
          <a:xfrm>
            <a:off x="8959981" y="6426236"/>
            <a:ext cx="490687" cy="490687"/>
            <a:chOff x="0" y="0"/>
            <a:chExt cx="812800" cy="812800"/>
          </a:xfrm>
        </p:grpSpPr>
        <p:sp>
          <p:nvSpPr>
            <p:cNvPr id="135" name="Google Shape;135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733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7" name="Google Shape;137;p2"/>
          <p:cNvGrpSpPr/>
          <p:nvPr/>
        </p:nvGrpSpPr>
        <p:grpSpPr>
          <a:xfrm rot="10800000">
            <a:off x="14183347" y="-1362592"/>
            <a:ext cx="5119583" cy="2695167"/>
            <a:chOff x="0" y="-57150"/>
            <a:chExt cx="1177416" cy="619842"/>
          </a:xfrm>
        </p:grpSpPr>
        <p:sp>
          <p:nvSpPr>
            <p:cNvPr id="138" name="Google Shape;138;p2"/>
            <p:cNvSpPr/>
            <p:nvPr/>
          </p:nvSpPr>
          <p:spPr>
            <a:xfrm>
              <a:off x="0" y="0"/>
              <a:ext cx="1177416" cy="562692"/>
            </a:xfrm>
            <a:custGeom>
              <a:avLst/>
              <a:gdLst/>
              <a:ahLst/>
              <a:cxnLst/>
              <a:rect l="l" t="t" r="r" b="b"/>
              <a:pathLst>
                <a:path w="1177416" h="562692" extrusionOk="0">
                  <a:moveTo>
                    <a:pt x="1177416" y="281346"/>
                  </a:moveTo>
                  <a:lnTo>
                    <a:pt x="974216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974216" y="0"/>
                  </a:lnTo>
                  <a:lnTo>
                    <a:pt x="1177416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 txBox="1"/>
            <p:nvPr/>
          </p:nvSpPr>
          <p:spPr>
            <a:xfrm>
              <a:off x="114300" y="-57150"/>
              <a:ext cx="948816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2"/>
          <p:cNvGrpSpPr/>
          <p:nvPr/>
        </p:nvGrpSpPr>
        <p:grpSpPr>
          <a:xfrm rot="10800000">
            <a:off x="11533067" y="-624938"/>
            <a:ext cx="5726233" cy="1305135"/>
            <a:chOff x="0" y="-57150"/>
            <a:chExt cx="3054608" cy="696212"/>
          </a:xfrm>
        </p:grpSpPr>
        <p:sp>
          <p:nvSpPr>
            <p:cNvPr id="141" name="Google Shape;141;p2"/>
            <p:cNvSpPr/>
            <p:nvPr/>
          </p:nvSpPr>
          <p:spPr>
            <a:xfrm>
              <a:off x="0" y="0"/>
              <a:ext cx="3054608" cy="639062"/>
            </a:xfrm>
            <a:custGeom>
              <a:avLst/>
              <a:gdLst/>
              <a:ahLst/>
              <a:cxnLst/>
              <a:rect l="l" t="t" r="r" b="b"/>
              <a:pathLst>
                <a:path w="3054608" h="639062" extrusionOk="0">
                  <a:moveTo>
                    <a:pt x="3054608" y="319531"/>
                  </a:moveTo>
                  <a:lnTo>
                    <a:pt x="2851408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2851408" y="0"/>
                  </a:lnTo>
                  <a:lnTo>
                    <a:pt x="3054608" y="319531"/>
                  </a:lnTo>
                  <a:close/>
                </a:path>
              </a:pathLst>
            </a:custGeom>
            <a:solidFill>
              <a:srgbClr val="B51F19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 txBox="1"/>
            <p:nvPr/>
          </p:nvSpPr>
          <p:spPr>
            <a:xfrm>
              <a:off x="114300" y="-57150"/>
              <a:ext cx="2826008" cy="696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2"/>
          <p:cNvGrpSpPr/>
          <p:nvPr/>
        </p:nvGrpSpPr>
        <p:grpSpPr>
          <a:xfrm>
            <a:off x="-673113" y="9002584"/>
            <a:ext cx="8799130" cy="2695167"/>
            <a:chOff x="0" y="-57150"/>
            <a:chExt cx="2023648" cy="619842"/>
          </a:xfrm>
        </p:grpSpPr>
        <p:sp>
          <p:nvSpPr>
            <p:cNvPr id="144" name="Google Shape;144;p2"/>
            <p:cNvSpPr/>
            <p:nvPr/>
          </p:nvSpPr>
          <p:spPr>
            <a:xfrm>
              <a:off x="0" y="0"/>
              <a:ext cx="2023648" cy="562692"/>
            </a:xfrm>
            <a:custGeom>
              <a:avLst/>
              <a:gdLst/>
              <a:ahLst/>
              <a:cxnLst/>
              <a:rect l="l" t="t" r="r" b="b"/>
              <a:pathLst>
                <a:path w="2023648" h="562692" extrusionOk="0">
                  <a:moveTo>
                    <a:pt x="2023648" y="281346"/>
                  </a:moveTo>
                  <a:lnTo>
                    <a:pt x="1820448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820448" y="0"/>
                  </a:lnTo>
                  <a:lnTo>
                    <a:pt x="2023648" y="28134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 txBox="1"/>
            <p:nvPr/>
          </p:nvSpPr>
          <p:spPr>
            <a:xfrm>
              <a:off x="114300" y="-57150"/>
              <a:ext cx="1795048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" name="Google Shape;146;p2"/>
          <p:cNvGrpSpPr/>
          <p:nvPr/>
        </p:nvGrpSpPr>
        <p:grpSpPr>
          <a:xfrm>
            <a:off x="-673113" y="8572082"/>
            <a:ext cx="2673102" cy="1254979"/>
            <a:chOff x="0" y="-57150"/>
            <a:chExt cx="1482931" cy="696212"/>
          </a:xfrm>
        </p:grpSpPr>
        <p:sp>
          <p:nvSpPr>
            <p:cNvPr id="147" name="Google Shape;147;p2"/>
            <p:cNvSpPr/>
            <p:nvPr/>
          </p:nvSpPr>
          <p:spPr>
            <a:xfrm>
              <a:off x="0" y="0"/>
              <a:ext cx="1482931" cy="639062"/>
            </a:xfrm>
            <a:custGeom>
              <a:avLst/>
              <a:gdLst/>
              <a:ahLst/>
              <a:cxnLst/>
              <a:rect l="l" t="t" r="r" b="b"/>
              <a:pathLst>
                <a:path w="1482931" h="639062" extrusionOk="0">
                  <a:moveTo>
                    <a:pt x="1482931" y="319531"/>
                  </a:moveTo>
                  <a:lnTo>
                    <a:pt x="127973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279731" y="0"/>
                  </a:lnTo>
                  <a:lnTo>
                    <a:pt x="1482931" y="319531"/>
                  </a:lnTo>
                  <a:close/>
                </a:path>
              </a:pathLst>
            </a:custGeom>
            <a:solidFill>
              <a:srgbClr val="A10D00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 txBox="1"/>
            <p:nvPr/>
          </p:nvSpPr>
          <p:spPr>
            <a:xfrm>
              <a:off x="114300" y="-57150"/>
              <a:ext cx="1254331" cy="696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9" name="Google Shape;149;p2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34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"/>
          <p:cNvSpPr/>
          <p:nvPr/>
        </p:nvSpPr>
        <p:spPr>
          <a:xfrm>
            <a:off x="-936887" y="178564"/>
            <a:ext cx="1336551" cy="905513"/>
          </a:xfrm>
          <a:custGeom>
            <a:avLst/>
            <a:gdLst/>
            <a:ahLst/>
            <a:cxnLst/>
            <a:rect l="l" t="t" r="r" b="b"/>
            <a:pathLst>
              <a:path w="1336551" h="905513" extrusionOk="0">
                <a:moveTo>
                  <a:pt x="0" y="0"/>
                </a:moveTo>
                <a:lnTo>
                  <a:pt x="1336551" y="0"/>
                </a:lnTo>
                <a:lnTo>
                  <a:pt x="1336551" y="905514"/>
                </a:lnTo>
                <a:lnTo>
                  <a:pt x="0" y="9055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"/>
          <p:cNvSpPr/>
          <p:nvPr/>
        </p:nvSpPr>
        <p:spPr>
          <a:xfrm>
            <a:off x="17083802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"/>
          <p:cNvSpPr/>
          <p:nvPr/>
        </p:nvSpPr>
        <p:spPr>
          <a:xfrm>
            <a:off x="17942798" y="-3419992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"/>
          <p:cNvSpPr/>
          <p:nvPr/>
        </p:nvSpPr>
        <p:spPr>
          <a:xfrm>
            <a:off x="10145339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 extrusionOk="0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t="-5610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"/>
          <p:cNvSpPr txBox="1"/>
          <p:nvPr/>
        </p:nvSpPr>
        <p:spPr>
          <a:xfrm>
            <a:off x="1244600" y="1676400"/>
            <a:ext cx="6704238" cy="107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99"/>
              <a:buFont typeface="Arial"/>
              <a:buNone/>
            </a:pPr>
            <a:r>
              <a:rPr lang="en-US" sz="6799" b="1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Main Objectives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"/>
          <p:cNvSpPr txBox="1"/>
          <p:nvPr/>
        </p:nvSpPr>
        <p:spPr>
          <a:xfrm>
            <a:off x="10073264" y="1802763"/>
            <a:ext cx="6148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Enabled Map on Drivers Side.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"/>
          <p:cNvSpPr txBox="1"/>
          <p:nvPr/>
        </p:nvSpPr>
        <p:spPr>
          <a:xfrm>
            <a:off x="10073264" y="3602763"/>
            <a:ext cx="6148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Viewable Estimated # of Students at a stop.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10073264" y="1283615"/>
            <a:ext cx="73782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None/>
            </a:pPr>
            <a:r>
              <a:rPr lang="en-US" sz="2499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Driver Side Tracking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"/>
          <p:cNvSpPr txBox="1"/>
          <p:nvPr/>
        </p:nvSpPr>
        <p:spPr>
          <a:xfrm>
            <a:off x="10073264" y="2998114"/>
            <a:ext cx="79503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None/>
            </a:pPr>
            <a:r>
              <a:rPr lang="en-US" sz="2499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Implement Driver Side to see # of Students at stop.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"/>
          <p:cNvSpPr txBox="1"/>
          <p:nvPr/>
        </p:nvSpPr>
        <p:spPr>
          <a:xfrm>
            <a:off x="10073275" y="5104513"/>
            <a:ext cx="7527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Working Notifications between Driver and Student.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"/>
          <p:cNvSpPr txBox="1"/>
          <p:nvPr/>
        </p:nvSpPr>
        <p:spPr>
          <a:xfrm>
            <a:off x="10073276" y="4691413"/>
            <a:ext cx="8142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67"/>
              <a:buFont typeface="Arial"/>
              <a:buNone/>
            </a:pPr>
            <a:r>
              <a:rPr lang="en-US" sz="2467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Connect Driver Side &amp; Student Side for Notifications.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"/>
          <p:cNvSpPr txBox="1"/>
          <p:nvPr/>
        </p:nvSpPr>
        <p:spPr>
          <a:xfrm>
            <a:off x="10073264" y="6941652"/>
            <a:ext cx="658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Working Tracking between Driver and Student,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"/>
          <p:cNvSpPr txBox="1"/>
          <p:nvPr/>
        </p:nvSpPr>
        <p:spPr>
          <a:xfrm>
            <a:off x="10073275" y="6377201"/>
            <a:ext cx="81426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None/>
            </a:pPr>
            <a:r>
              <a:rPr lang="en-US" sz="2499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Connect Driver Side &amp; Student Side for Tracking.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" name="Google Shape;164;p2"/>
          <p:cNvGrpSpPr/>
          <p:nvPr/>
        </p:nvGrpSpPr>
        <p:grpSpPr>
          <a:xfrm>
            <a:off x="8952481" y="7633335"/>
            <a:ext cx="490687" cy="490687"/>
            <a:chOff x="0" y="0"/>
            <a:chExt cx="812800" cy="812800"/>
          </a:xfrm>
        </p:grpSpPr>
        <p:sp>
          <p:nvSpPr>
            <p:cNvPr id="165" name="Google Shape;165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733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167;p2"/>
          <p:cNvGrpSpPr/>
          <p:nvPr/>
        </p:nvGrpSpPr>
        <p:grpSpPr>
          <a:xfrm>
            <a:off x="8959994" y="8725573"/>
            <a:ext cx="490687" cy="490687"/>
            <a:chOff x="0" y="0"/>
            <a:chExt cx="812800" cy="812800"/>
          </a:xfrm>
        </p:grpSpPr>
        <p:sp>
          <p:nvSpPr>
            <p:cNvPr id="168" name="Google Shape;168;p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3733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" name="Google Shape;170;p2"/>
          <p:cNvSpPr txBox="1"/>
          <p:nvPr/>
        </p:nvSpPr>
        <p:spPr>
          <a:xfrm>
            <a:off x="10073264" y="8141678"/>
            <a:ext cx="658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Testing and Evaluation.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"/>
          <p:cNvSpPr txBox="1"/>
          <p:nvPr/>
        </p:nvSpPr>
        <p:spPr>
          <a:xfrm>
            <a:off x="10073275" y="7577226"/>
            <a:ext cx="81426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None/>
            </a:pPr>
            <a:r>
              <a:rPr lang="en-US" sz="2499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Conduct evaluation and analyze results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"/>
          <p:cNvSpPr txBox="1"/>
          <p:nvPr/>
        </p:nvSpPr>
        <p:spPr>
          <a:xfrm>
            <a:off x="10073264" y="9362303"/>
            <a:ext cx="658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Make our poster within constraints of the requirements.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"/>
          <p:cNvSpPr txBox="1"/>
          <p:nvPr/>
        </p:nvSpPr>
        <p:spPr>
          <a:xfrm>
            <a:off x="10073275" y="8797851"/>
            <a:ext cx="81426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None/>
            </a:pPr>
            <a:r>
              <a:rPr lang="en-US" sz="2499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Create poster for Senior Design Showcase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"/>
          <p:cNvSpPr/>
          <p:nvPr/>
        </p:nvSpPr>
        <p:spPr>
          <a:xfrm>
            <a:off x="0" y="-98426"/>
            <a:ext cx="18288000" cy="1008126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9" name="Google Shape;179;p3"/>
          <p:cNvGrpSpPr/>
          <p:nvPr/>
        </p:nvGrpSpPr>
        <p:grpSpPr>
          <a:xfrm>
            <a:off x="-6388211" y="-6563623"/>
            <a:ext cx="14135211" cy="11146886"/>
            <a:chOff x="0" y="-57150"/>
            <a:chExt cx="786013" cy="619842"/>
          </a:xfrm>
        </p:grpSpPr>
        <p:sp>
          <p:nvSpPr>
            <p:cNvPr id="180" name="Google Shape;180;p3"/>
            <p:cNvSpPr/>
            <p:nvPr/>
          </p:nvSpPr>
          <p:spPr>
            <a:xfrm>
              <a:off x="0" y="0"/>
              <a:ext cx="786013" cy="562692"/>
            </a:xfrm>
            <a:custGeom>
              <a:avLst/>
              <a:gdLst/>
              <a:ahLst/>
              <a:cxnLst/>
              <a:rect l="l" t="t" r="r" b="b"/>
              <a:pathLst>
                <a:path w="786013" h="562692" extrusionOk="0">
                  <a:moveTo>
                    <a:pt x="786013" y="281346"/>
                  </a:moveTo>
                  <a:lnTo>
                    <a:pt x="58281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28134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"/>
            <p:cNvSpPr txBox="1"/>
            <p:nvPr/>
          </p:nvSpPr>
          <p:spPr>
            <a:xfrm>
              <a:off x="114300" y="-57150"/>
              <a:ext cx="557413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3"/>
          <p:cNvGrpSpPr/>
          <p:nvPr/>
        </p:nvGrpSpPr>
        <p:grpSpPr>
          <a:xfrm>
            <a:off x="-2306113" y="5740100"/>
            <a:ext cx="7610964" cy="5571522"/>
            <a:chOff x="0" y="-57150"/>
            <a:chExt cx="846733" cy="619842"/>
          </a:xfrm>
        </p:grpSpPr>
        <p:sp>
          <p:nvSpPr>
            <p:cNvPr id="183" name="Google Shape;183;p3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 extrusionOk="0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"/>
            <p:cNvSpPr txBox="1"/>
            <p:nvPr/>
          </p:nvSpPr>
          <p:spPr>
            <a:xfrm>
              <a:off x="114300" y="-57150"/>
              <a:ext cx="618133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" name="Google Shape;185;p3"/>
          <p:cNvSpPr/>
          <p:nvPr/>
        </p:nvSpPr>
        <p:spPr>
          <a:xfrm flipH="1">
            <a:off x="1028700" y="8090388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 extrusionOk="0">
                <a:moveTo>
                  <a:pt x="6302261" y="0"/>
                </a:moveTo>
                <a:lnTo>
                  <a:pt x="0" y="0"/>
                </a:lnTo>
                <a:lnTo>
                  <a:pt x="0" y="1892446"/>
                </a:lnTo>
                <a:lnTo>
                  <a:pt x="6302261" y="1892446"/>
                </a:lnTo>
                <a:lnTo>
                  <a:pt x="6302261" y="0"/>
                </a:lnTo>
                <a:close/>
              </a:path>
            </a:pathLst>
          </a:custGeom>
          <a:blipFill rotWithShape="1">
            <a:blip r:embed="rId6">
              <a:alphaModFix amt="75000"/>
            </a:blip>
            <a:stretch>
              <a:fillRect t="-789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"/>
          <p:cNvSpPr/>
          <p:nvPr/>
        </p:nvSpPr>
        <p:spPr>
          <a:xfrm>
            <a:off x="-2306113" y="1322286"/>
            <a:ext cx="10086031" cy="7642428"/>
          </a:xfrm>
          <a:custGeom>
            <a:avLst/>
            <a:gdLst/>
            <a:ahLst/>
            <a:cxnLst/>
            <a:rect l="l" t="t" r="r" b="b"/>
            <a:pathLst>
              <a:path w="617700" h="468046" extrusionOk="0">
                <a:moveTo>
                  <a:pt x="414500" y="0"/>
                </a:moveTo>
                <a:lnTo>
                  <a:pt x="0" y="0"/>
                </a:lnTo>
                <a:lnTo>
                  <a:pt x="203200" y="468046"/>
                </a:lnTo>
                <a:lnTo>
                  <a:pt x="617700" y="468046"/>
                </a:lnTo>
                <a:lnTo>
                  <a:pt x="414500" y="0"/>
                </a:lnTo>
                <a:close/>
              </a:path>
            </a:pathLst>
          </a:custGeom>
          <a:solidFill>
            <a:srgbClr val="FFFFFF"/>
          </a:solidFill>
          <a:ln w="127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7" name="Google Shape;187;p3"/>
          <p:cNvGrpSpPr/>
          <p:nvPr/>
        </p:nvGrpSpPr>
        <p:grpSpPr>
          <a:xfrm>
            <a:off x="14564053" y="-1477201"/>
            <a:ext cx="5390494" cy="3078191"/>
            <a:chOff x="0" y="0"/>
            <a:chExt cx="7187325" cy="4104254"/>
          </a:xfrm>
        </p:grpSpPr>
        <p:grpSp>
          <p:nvGrpSpPr>
            <p:cNvPr id="188" name="Google Shape;188;p3"/>
            <p:cNvGrpSpPr/>
            <p:nvPr/>
          </p:nvGrpSpPr>
          <p:grpSpPr>
            <a:xfrm rot="10800000">
              <a:off x="0" y="0"/>
              <a:ext cx="7187325" cy="3593555"/>
              <a:chOff x="0" y="-57150"/>
              <a:chExt cx="1239720" cy="619842"/>
            </a:xfrm>
          </p:grpSpPr>
          <p:sp>
            <p:nvSpPr>
              <p:cNvPr id="189" name="Google Shape;189;p3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 extrusionOk="0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3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3"/>
            <p:cNvGrpSpPr/>
            <p:nvPr/>
          </p:nvGrpSpPr>
          <p:grpSpPr>
            <a:xfrm rot="10800000">
              <a:off x="2511062" y="2547952"/>
              <a:ext cx="3673400" cy="1556302"/>
              <a:chOff x="0" y="-57150"/>
              <a:chExt cx="1643297" cy="696212"/>
            </a:xfrm>
          </p:grpSpPr>
          <p:sp>
            <p:nvSpPr>
              <p:cNvPr id="192" name="Google Shape;192;p3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 extrusionOk="0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3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4" name="Google Shape;194;p3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 extrusionOk="0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5610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234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 extrusionOk="0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 extrusionOk="0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1795272" y="3554553"/>
            <a:ext cx="2828925" cy="4114800"/>
          </a:xfrm>
          <a:custGeom>
            <a:avLst/>
            <a:gdLst/>
            <a:ahLst/>
            <a:cxnLst/>
            <a:rect l="l" t="t" r="r" b="b"/>
            <a:pathLst>
              <a:path w="2828925" h="4114800" extrusionOk="0">
                <a:moveTo>
                  <a:pt x="0" y="0"/>
                </a:moveTo>
                <a:lnTo>
                  <a:pt x="2828925" y="0"/>
                </a:lnTo>
                <a:lnTo>
                  <a:pt x="28289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"/>
          <p:cNvSpPr txBox="1"/>
          <p:nvPr/>
        </p:nvSpPr>
        <p:spPr>
          <a:xfrm>
            <a:off x="7672154" y="-235203"/>
            <a:ext cx="97260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99"/>
              <a:buFont typeface="Arial"/>
              <a:buNone/>
            </a:pPr>
            <a:r>
              <a:rPr lang="en-US" sz="6799" b="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Driver Side Map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driver map">
            <a:hlinkClick r:id="" action="ppaction://media"/>
            <a:extLst>
              <a:ext uri="{FF2B5EF4-FFF2-40B4-BE49-F238E27FC236}">
                <a16:creationId xmlns:a16="http://schemas.microsoft.com/office/drawing/2014/main" id="{538940F4-4AF4-8316-42A5-9F281DBF25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93209" y="784778"/>
            <a:ext cx="4214855" cy="936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9" name="Google Shape;209;p4"/>
          <p:cNvGrpSpPr/>
          <p:nvPr/>
        </p:nvGrpSpPr>
        <p:grpSpPr>
          <a:xfrm>
            <a:off x="-6388211" y="-6563623"/>
            <a:ext cx="14135211" cy="11146886"/>
            <a:chOff x="0" y="-57150"/>
            <a:chExt cx="786013" cy="619842"/>
          </a:xfrm>
        </p:grpSpPr>
        <p:sp>
          <p:nvSpPr>
            <p:cNvPr id="210" name="Google Shape;210;p4"/>
            <p:cNvSpPr/>
            <p:nvPr/>
          </p:nvSpPr>
          <p:spPr>
            <a:xfrm>
              <a:off x="0" y="0"/>
              <a:ext cx="786013" cy="562692"/>
            </a:xfrm>
            <a:custGeom>
              <a:avLst/>
              <a:gdLst/>
              <a:ahLst/>
              <a:cxnLst/>
              <a:rect l="l" t="t" r="r" b="b"/>
              <a:pathLst>
                <a:path w="786013" h="562692" extrusionOk="0">
                  <a:moveTo>
                    <a:pt x="786013" y="281346"/>
                  </a:moveTo>
                  <a:lnTo>
                    <a:pt x="58281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28134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4"/>
            <p:cNvSpPr txBox="1"/>
            <p:nvPr/>
          </p:nvSpPr>
          <p:spPr>
            <a:xfrm>
              <a:off x="114300" y="-57150"/>
              <a:ext cx="557413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" name="Google Shape;212;p4"/>
          <p:cNvGrpSpPr/>
          <p:nvPr/>
        </p:nvGrpSpPr>
        <p:grpSpPr>
          <a:xfrm>
            <a:off x="-2306113" y="5740100"/>
            <a:ext cx="7610964" cy="5571522"/>
            <a:chOff x="0" y="-57150"/>
            <a:chExt cx="846733" cy="619842"/>
          </a:xfrm>
        </p:grpSpPr>
        <p:sp>
          <p:nvSpPr>
            <p:cNvPr id="213" name="Google Shape;213;p4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 extrusionOk="0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4"/>
            <p:cNvSpPr txBox="1"/>
            <p:nvPr/>
          </p:nvSpPr>
          <p:spPr>
            <a:xfrm>
              <a:off x="114300" y="-57150"/>
              <a:ext cx="618133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5" name="Google Shape;215;p4"/>
          <p:cNvSpPr/>
          <p:nvPr/>
        </p:nvSpPr>
        <p:spPr>
          <a:xfrm flipH="1">
            <a:off x="1028700" y="8090388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 extrusionOk="0">
                <a:moveTo>
                  <a:pt x="6302261" y="0"/>
                </a:moveTo>
                <a:lnTo>
                  <a:pt x="0" y="0"/>
                </a:lnTo>
                <a:lnTo>
                  <a:pt x="0" y="1892446"/>
                </a:lnTo>
                <a:lnTo>
                  <a:pt x="6302261" y="1892446"/>
                </a:lnTo>
                <a:lnTo>
                  <a:pt x="6302261" y="0"/>
                </a:lnTo>
                <a:close/>
              </a:path>
            </a:pathLst>
          </a:custGeom>
          <a:blipFill rotWithShape="1">
            <a:blip r:embed="rId6">
              <a:alphaModFix amt="75000"/>
            </a:blip>
            <a:stretch>
              <a:fillRect t="-789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"/>
          <p:cNvSpPr/>
          <p:nvPr/>
        </p:nvSpPr>
        <p:spPr>
          <a:xfrm>
            <a:off x="-2306113" y="1322286"/>
            <a:ext cx="10086031" cy="7642428"/>
          </a:xfrm>
          <a:custGeom>
            <a:avLst/>
            <a:gdLst/>
            <a:ahLst/>
            <a:cxnLst/>
            <a:rect l="l" t="t" r="r" b="b"/>
            <a:pathLst>
              <a:path w="617700" h="468046" extrusionOk="0">
                <a:moveTo>
                  <a:pt x="414500" y="0"/>
                </a:moveTo>
                <a:lnTo>
                  <a:pt x="0" y="0"/>
                </a:lnTo>
                <a:lnTo>
                  <a:pt x="203200" y="468046"/>
                </a:lnTo>
                <a:lnTo>
                  <a:pt x="617700" y="468046"/>
                </a:lnTo>
                <a:lnTo>
                  <a:pt x="414500" y="0"/>
                </a:lnTo>
                <a:close/>
              </a:path>
            </a:pathLst>
          </a:custGeom>
          <a:solidFill>
            <a:srgbClr val="FFFFFF"/>
          </a:solidFill>
          <a:ln w="127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4"/>
          <p:cNvGrpSpPr/>
          <p:nvPr/>
        </p:nvGrpSpPr>
        <p:grpSpPr>
          <a:xfrm>
            <a:off x="14564053" y="-1477201"/>
            <a:ext cx="5390494" cy="3078191"/>
            <a:chOff x="0" y="0"/>
            <a:chExt cx="7187325" cy="4104254"/>
          </a:xfrm>
        </p:grpSpPr>
        <p:grpSp>
          <p:nvGrpSpPr>
            <p:cNvPr id="218" name="Google Shape;218;p4"/>
            <p:cNvGrpSpPr/>
            <p:nvPr/>
          </p:nvGrpSpPr>
          <p:grpSpPr>
            <a:xfrm rot="10800000">
              <a:off x="0" y="0"/>
              <a:ext cx="7187325" cy="3593555"/>
              <a:chOff x="0" y="-57150"/>
              <a:chExt cx="1239720" cy="619842"/>
            </a:xfrm>
          </p:grpSpPr>
          <p:sp>
            <p:nvSpPr>
              <p:cNvPr id="219" name="Google Shape;219;p4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 extrusionOk="0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4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1" name="Google Shape;221;p4"/>
            <p:cNvGrpSpPr/>
            <p:nvPr/>
          </p:nvGrpSpPr>
          <p:grpSpPr>
            <a:xfrm rot="10800000">
              <a:off x="2511062" y="2547952"/>
              <a:ext cx="3673400" cy="1556302"/>
              <a:chOff x="0" y="-57150"/>
              <a:chExt cx="1643297" cy="696212"/>
            </a:xfrm>
          </p:grpSpPr>
          <p:sp>
            <p:nvSpPr>
              <p:cNvPr id="222" name="Google Shape;222;p4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 extrusionOk="0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4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4" name="Google Shape;224;p4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 extrusionOk="0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5610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4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234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 extrusionOk="0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4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 extrusionOk="0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4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1028700" y="3279956"/>
            <a:ext cx="3739324" cy="4114800"/>
          </a:xfrm>
          <a:custGeom>
            <a:avLst/>
            <a:gdLst/>
            <a:ahLst/>
            <a:cxnLst/>
            <a:rect l="l" t="t" r="r" b="b"/>
            <a:pathLst>
              <a:path w="3739324" h="4114800" extrusionOk="0">
                <a:moveTo>
                  <a:pt x="0" y="0"/>
                </a:moveTo>
                <a:lnTo>
                  <a:pt x="3739324" y="0"/>
                </a:lnTo>
                <a:lnTo>
                  <a:pt x="37393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"/>
          <p:cNvSpPr txBox="1"/>
          <p:nvPr/>
        </p:nvSpPr>
        <p:spPr>
          <a:xfrm>
            <a:off x="6030939" y="64945"/>
            <a:ext cx="118569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99"/>
              <a:buFont typeface="Arial"/>
              <a:buNone/>
            </a:pPr>
            <a:r>
              <a:rPr lang="en-US" sz="6799" b="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Working Notifications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Notifications change">
            <a:hlinkClick r:id="" action="ppaction://media"/>
            <a:extLst>
              <a:ext uri="{FF2B5EF4-FFF2-40B4-BE49-F238E27FC236}">
                <a16:creationId xmlns:a16="http://schemas.microsoft.com/office/drawing/2014/main" id="{A4E08441-1CD4-B5D9-7ACC-DFD8F9C66D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34780" y="1298210"/>
            <a:ext cx="4309470" cy="8862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a7960ca327_1_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9" name="Google Shape;239;g3a7960ca327_1_3"/>
          <p:cNvGrpSpPr/>
          <p:nvPr/>
        </p:nvGrpSpPr>
        <p:grpSpPr>
          <a:xfrm>
            <a:off x="-6388211" y="-6563621"/>
            <a:ext cx="14135186" cy="11146867"/>
            <a:chOff x="0" y="-57150"/>
            <a:chExt cx="786013" cy="619842"/>
          </a:xfrm>
        </p:grpSpPr>
        <p:sp>
          <p:nvSpPr>
            <p:cNvPr id="240" name="Google Shape;240;g3a7960ca327_1_3"/>
            <p:cNvSpPr/>
            <p:nvPr/>
          </p:nvSpPr>
          <p:spPr>
            <a:xfrm>
              <a:off x="0" y="0"/>
              <a:ext cx="786013" cy="562692"/>
            </a:xfrm>
            <a:custGeom>
              <a:avLst/>
              <a:gdLst/>
              <a:ahLst/>
              <a:cxnLst/>
              <a:rect l="l" t="t" r="r" b="b"/>
              <a:pathLst>
                <a:path w="786013" h="562692" extrusionOk="0">
                  <a:moveTo>
                    <a:pt x="786013" y="281346"/>
                  </a:moveTo>
                  <a:lnTo>
                    <a:pt x="58281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28134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g3a7960ca327_1_3"/>
            <p:cNvSpPr txBox="1"/>
            <p:nvPr/>
          </p:nvSpPr>
          <p:spPr>
            <a:xfrm>
              <a:off x="114300" y="-57150"/>
              <a:ext cx="5574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Google Shape;242;g3a7960ca327_1_3"/>
          <p:cNvGrpSpPr/>
          <p:nvPr/>
        </p:nvGrpSpPr>
        <p:grpSpPr>
          <a:xfrm>
            <a:off x="-2409687" y="5804669"/>
            <a:ext cx="7610944" cy="5571512"/>
            <a:chOff x="0" y="-57150"/>
            <a:chExt cx="846733" cy="619842"/>
          </a:xfrm>
        </p:grpSpPr>
        <p:sp>
          <p:nvSpPr>
            <p:cNvPr id="243" name="Google Shape;243;g3a7960ca327_1_3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 extrusionOk="0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g3a7960ca327_1_3"/>
            <p:cNvSpPr txBox="1"/>
            <p:nvPr/>
          </p:nvSpPr>
          <p:spPr>
            <a:xfrm>
              <a:off x="114300" y="-57150"/>
              <a:ext cx="6180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5" name="Google Shape;245;g3a7960ca327_1_3"/>
          <p:cNvSpPr/>
          <p:nvPr/>
        </p:nvSpPr>
        <p:spPr>
          <a:xfrm flipH="1">
            <a:off x="1028700" y="8090388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 extrusionOk="0">
                <a:moveTo>
                  <a:pt x="6302261" y="0"/>
                </a:moveTo>
                <a:lnTo>
                  <a:pt x="0" y="0"/>
                </a:lnTo>
                <a:lnTo>
                  <a:pt x="0" y="1892446"/>
                </a:lnTo>
                <a:lnTo>
                  <a:pt x="6302261" y="1892446"/>
                </a:lnTo>
                <a:lnTo>
                  <a:pt x="6302261" y="0"/>
                </a:lnTo>
                <a:close/>
              </a:path>
            </a:pathLst>
          </a:custGeom>
          <a:blipFill rotWithShape="1">
            <a:blip r:embed="rId6">
              <a:alphaModFix amt="75000"/>
            </a:blip>
            <a:stretch>
              <a:fillRect t="-7898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3a7960ca327_1_3"/>
          <p:cNvSpPr/>
          <p:nvPr/>
        </p:nvSpPr>
        <p:spPr>
          <a:xfrm>
            <a:off x="-2306113" y="1322286"/>
            <a:ext cx="10085497" cy="7642021"/>
          </a:xfrm>
          <a:custGeom>
            <a:avLst/>
            <a:gdLst/>
            <a:ahLst/>
            <a:cxnLst/>
            <a:rect l="l" t="t" r="r" b="b"/>
            <a:pathLst>
              <a:path w="617700" h="468046" extrusionOk="0">
                <a:moveTo>
                  <a:pt x="414500" y="0"/>
                </a:moveTo>
                <a:lnTo>
                  <a:pt x="0" y="0"/>
                </a:lnTo>
                <a:lnTo>
                  <a:pt x="203200" y="468046"/>
                </a:lnTo>
                <a:lnTo>
                  <a:pt x="617700" y="468046"/>
                </a:lnTo>
                <a:lnTo>
                  <a:pt x="414500" y="0"/>
                </a:lnTo>
                <a:close/>
              </a:path>
            </a:pathLst>
          </a:custGeom>
          <a:solidFill>
            <a:srgbClr val="FFFFFF"/>
          </a:solidFill>
          <a:ln w="127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7" name="Google Shape;247;g3a7960ca327_1_3"/>
          <p:cNvGrpSpPr/>
          <p:nvPr/>
        </p:nvGrpSpPr>
        <p:grpSpPr>
          <a:xfrm>
            <a:off x="14564089" y="-1477187"/>
            <a:ext cx="5390458" cy="3078177"/>
            <a:chOff x="48" y="19"/>
            <a:chExt cx="7187277" cy="4104236"/>
          </a:xfrm>
        </p:grpSpPr>
        <p:grpSp>
          <p:nvGrpSpPr>
            <p:cNvPr id="248" name="Google Shape;248;g3a7960ca327_1_3"/>
            <p:cNvGrpSpPr/>
            <p:nvPr/>
          </p:nvGrpSpPr>
          <p:grpSpPr>
            <a:xfrm rot="10800000">
              <a:off x="48" y="19"/>
              <a:ext cx="7187277" cy="3593534"/>
              <a:chOff x="0" y="-57150"/>
              <a:chExt cx="1239720" cy="619842"/>
            </a:xfrm>
          </p:grpSpPr>
          <p:sp>
            <p:nvSpPr>
              <p:cNvPr id="249" name="Google Shape;249;g3a7960ca327_1_3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 extrusionOk="0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g3a7960ca327_1_3"/>
              <p:cNvSpPr txBox="1"/>
              <p:nvPr/>
            </p:nvSpPr>
            <p:spPr>
              <a:xfrm>
                <a:off x="114300" y="-57150"/>
                <a:ext cx="1011000" cy="61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" name="Google Shape;251;g3a7960ca327_1_3"/>
            <p:cNvGrpSpPr/>
            <p:nvPr/>
          </p:nvGrpSpPr>
          <p:grpSpPr>
            <a:xfrm rot="10800000">
              <a:off x="2511036" y="2547746"/>
              <a:ext cx="3673426" cy="1556509"/>
              <a:chOff x="0" y="-57150"/>
              <a:chExt cx="1643297" cy="696300"/>
            </a:xfrm>
          </p:grpSpPr>
          <p:sp>
            <p:nvSpPr>
              <p:cNvPr id="252" name="Google Shape;252;g3a7960ca327_1_3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 extrusionOk="0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g3a7960ca327_1_3"/>
              <p:cNvSpPr txBox="1"/>
              <p:nvPr/>
            </p:nvSpPr>
            <p:spPr>
              <a:xfrm>
                <a:off x="114300" y="-57150"/>
                <a:ext cx="1414800" cy="69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4" name="Google Shape;254;g3a7960ca327_1_3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 extrusionOk="0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5610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3a7960ca327_1_3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3a7960ca327_1_3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234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3a7960ca327_1_3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 extrusionOk="0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3a7960ca327_1_3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 extrusionOk="0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3a7960ca327_1_3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3a7960ca327_1_3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3a7960ca327_1_3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3a7960ca327_1_3"/>
          <p:cNvSpPr txBox="1"/>
          <p:nvPr/>
        </p:nvSpPr>
        <p:spPr>
          <a:xfrm>
            <a:off x="7356157" y="-174657"/>
            <a:ext cx="12101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6600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Working Tracking</a:t>
            </a:r>
            <a:endParaRPr sz="6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g3a7960ca327_1_3" descr="A black background with a black square&#10;&#10;AI-generated content may be incorrect.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73337" y="2997145"/>
            <a:ext cx="4174949" cy="417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hing2">
            <a:hlinkClick r:id="" action="ppaction://media"/>
            <a:extLst>
              <a:ext uri="{FF2B5EF4-FFF2-40B4-BE49-F238E27FC236}">
                <a16:creationId xmlns:a16="http://schemas.microsoft.com/office/drawing/2014/main" id="{CA99F5C4-3A67-4119-6D8A-9BF5800557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84601" y="995886"/>
            <a:ext cx="4145095" cy="9022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"/>
          <p:cNvSpPr/>
          <p:nvPr/>
        </p:nvSpPr>
        <p:spPr>
          <a:xfrm>
            <a:off x="-304800" y="5835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9" name="Google Shape;269;p5"/>
          <p:cNvGrpSpPr/>
          <p:nvPr/>
        </p:nvGrpSpPr>
        <p:grpSpPr>
          <a:xfrm>
            <a:off x="-6388211" y="-6563623"/>
            <a:ext cx="14135211" cy="11146886"/>
            <a:chOff x="0" y="-57150"/>
            <a:chExt cx="786013" cy="619842"/>
          </a:xfrm>
        </p:grpSpPr>
        <p:sp>
          <p:nvSpPr>
            <p:cNvPr id="270" name="Google Shape;270;p5"/>
            <p:cNvSpPr/>
            <p:nvPr/>
          </p:nvSpPr>
          <p:spPr>
            <a:xfrm>
              <a:off x="0" y="0"/>
              <a:ext cx="786013" cy="562692"/>
            </a:xfrm>
            <a:custGeom>
              <a:avLst/>
              <a:gdLst/>
              <a:ahLst/>
              <a:cxnLst/>
              <a:rect l="l" t="t" r="r" b="b"/>
              <a:pathLst>
                <a:path w="786013" h="562692" extrusionOk="0">
                  <a:moveTo>
                    <a:pt x="786013" y="281346"/>
                  </a:moveTo>
                  <a:lnTo>
                    <a:pt x="58281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28134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5"/>
            <p:cNvSpPr txBox="1"/>
            <p:nvPr/>
          </p:nvSpPr>
          <p:spPr>
            <a:xfrm>
              <a:off x="114300" y="-57150"/>
              <a:ext cx="557413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2" name="Google Shape;272;p5"/>
          <p:cNvGrpSpPr/>
          <p:nvPr/>
        </p:nvGrpSpPr>
        <p:grpSpPr>
          <a:xfrm>
            <a:off x="-2306113" y="5740100"/>
            <a:ext cx="7610964" cy="5571522"/>
            <a:chOff x="0" y="-57150"/>
            <a:chExt cx="846733" cy="619842"/>
          </a:xfrm>
        </p:grpSpPr>
        <p:sp>
          <p:nvSpPr>
            <p:cNvPr id="273" name="Google Shape;273;p5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 extrusionOk="0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5"/>
            <p:cNvSpPr txBox="1"/>
            <p:nvPr/>
          </p:nvSpPr>
          <p:spPr>
            <a:xfrm>
              <a:off x="114300" y="-57150"/>
              <a:ext cx="618133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5" name="Google Shape;275;p5"/>
          <p:cNvSpPr/>
          <p:nvPr/>
        </p:nvSpPr>
        <p:spPr>
          <a:xfrm flipH="1">
            <a:off x="1028700" y="8090388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 extrusionOk="0">
                <a:moveTo>
                  <a:pt x="6302261" y="0"/>
                </a:moveTo>
                <a:lnTo>
                  <a:pt x="0" y="0"/>
                </a:lnTo>
                <a:lnTo>
                  <a:pt x="0" y="1892446"/>
                </a:lnTo>
                <a:lnTo>
                  <a:pt x="6302261" y="1892446"/>
                </a:lnTo>
                <a:lnTo>
                  <a:pt x="6302261" y="0"/>
                </a:lnTo>
                <a:close/>
              </a:path>
            </a:pathLst>
          </a:custGeom>
          <a:blipFill rotWithShape="1">
            <a:blip r:embed="rId6">
              <a:alphaModFix amt="75000"/>
            </a:blip>
            <a:stretch>
              <a:fillRect t="-789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"/>
          <p:cNvSpPr/>
          <p:nvPr/>
        </p:nvSpPr>
        <p:spPr>
          <a:xfrm>
            <a:off x="-2306113" y="1322286"/>
            <a:ext cx="10086031" cy="7642428"/>
          </a:xfrm>
          <a:custGeom>
            <a:avLst/>
            <a:gdLst/>
            <a:ahLst/>
            <a:cxnLst/>
            <a:rect l="l" t="t" r="r" b="b"/>
            <a:pathLst>
              <a:path w="617700" h="468046" extrusionOk="0">
                <a:moveTo>
                  <a:pt x="414500" y="0"/>
                </a:moveTo>
                <a:lnTo>
                  <a:pt x="0" y="0"/>
                </a:lnTo>
                <a:lnTo>
                  <a:pt x="203200" y="468046"/>
                </a:lnTo>
                <a:lnTo>
                  <a:pt x="617700" y="468046"/>
                </a:lnTo>
                <a:lnTo>
                  <a:pt x="414500" y="0"/>
                </a:lnTo>
                <a:close/>
              </a:path>
            </a:pathLst>
          </a:custGeom>
          <a:solidFill>
            <a:srgbClr val="FFFFFF"/>
          </a:solidFill>
          <a:ln w="127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7" name="Google Shape;277;p5"/>
          <p:cNvGrpSpPr/>
          <p:nvPr/>
        </p:nvGrpSpPr>
        <p:grpSpPr>
          <a:xfrm>
            <a:off x="14564053" y="-1477201"/>
            <a:ext cx="5390494" cy="3078191"/>
            <a:chOff x="0" y="0"/>
            <a:chExt cx="7187325" cy="4104254"/>
          </a:xfrm>
        </p:grpSpPr>
        <p:grpSp>
          <p:nvGrpSpPr>
            <p:cNvPr id="278" name="Google Shape;278;p5"/>
            <p:cNvGrpSpPr/>
            <p:nvPr/>
          </p:nvGrpSpPr>
          <p:grpSpPr>
            <a:xfrm rot="10800000">
              <a:off x="0" y="0"/>
              <a:ext cx="7187325" cy="3593555"/>
              <a:chOff x="0" y="-57150"/>
              <a:chExt cx="1239720" cy="619842"/>
            </a:xfrm>
          </p:grpSpPr>
          <p:sp>
            <p:nvSpPr>
              <p:cNvPr id="279" name="Google Shape;279;p5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 extrusionOk="0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1" name="Google Shape;281;p5"/>
            <p:cNvGrpSpPr/>
            <p:nvPr/>
          </p:nvGrpSpPr>
          <p:grpSpPr>
            <a:xfrm rot="10800000">
              <a:off x="2511062" y="2547952"/>
              <a:ext cx="3673400" cy="1556302"/>
              <a:chOff x="0" y="-57150"/>
              <a:chExt cx="1643297" cy="696212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 extrusionOk="0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4" name="Google Shape;284;p5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 extrusionOk="0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5610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5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t="-234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5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 extrusionOk="0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5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 extrusionOk="0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5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5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5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5"/>
          <p:cNvSpPr/>
          <p:nvPr/>
        </p:nvSpPr>
        <p:spPr>
          <a:xfrm>
            <a:off x="679394" y="3400229"/>
            <a:ext cx="4394447" cy="4114800"/>
          </a:xfrm>
          <a:custGeom>
            <a:avLst/>
            <a:gdLst/>
            <a:ahLst/>
            <a:cxnLst/>
            <a:rect l="l" t="t" r="r" b="b"/>
            <a:pathLst>
              <a:path w="4394447" h="4114800" extrusionOk="0">
                <a:moveTo>
                  <a:pt x="0" y="0"/>
                </a:moveTo>
                <a:lnTo>
                  <a:pt x="4394447" y="0"/>
                </a:lnTo>
                <a:lnTo>
                  <a:pt x="43944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5"/>
          <p:cNvSpPr txBox="1"/>
          <p:nvPr/>
        </p:nvSpPr>
        <p:spPr>
          <a:xfrm>
            <a:off x="5374200" y="-112186"/>
            <a:ext cx="11174100" cy="126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6600" b="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# of Estimated Students</a:t>
            </a:r>
            <a:endParaRPr sz="6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number of students">
            <a:hlinkClick r:id="" action="ppaction://media"/>
            <a:extLst>
              <a:ext uri="{FF2B5EF4-FFF2-40B4-BE49-F238E27FC236}">
                <a16:creationId xmlns:a16="http://schemas.microsoft.com/office/drawing/2014/main" id="{D6A69EDE-9232-75C8-CE97-62ABEDE99F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94103" y="997585"/>
            <a:ext cx="4159341" cy="9242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d13ff54168_0_18"/>
          <p:cNvSpPr/>
          <p:nvPr/>
        </p:nvSpPr>
        <p:spPr>
          <a:xfrm>
            <a:off x="-304800" y="5835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9" name="Google Shape;299;g3d13ff54168_0_18"/>
          <p:cNvGrpSpPr/>
          <p:nvPr/>
        </p:nvGrpSpPr>
        <p:grpSpPr>
          <a:xfrm>
            <a:off x="-6388211" y="-6563621"/>
            <a:ext cx="14135186" cy="11146867"/>
            <a:chOff x="0" y="-57150"/>
            <a:chExt cx="786013" cy="619842"/>
          </a:xfrm>
        </p:grpSpPr>
        <p:sp>
          <p:nvSpPr>
            <p:cNvPr id="300" name="Google Shape;300;g3d13ff54168_0_18"/>
            <p:cNvSpPr/>
            <p:nvPr/>
          </p:nvSpPr>
          <p:spPr>
            <a:xfrm>
              <a:off x="0" y="0"/>
              <a:ext cx="786013" cy="562692"/>
            </a:xfrm>
            <a:custGeom>
              <a:avLst/>
              <a:gdLst/>
              <a:ahLst/>
              <a:cxnLst/>
              <a:rect l="l" t="t" r="r" b="b"/>
              <a:pathLst>
                <a:path w="786013" h="562692" extrusionOk="0">
                  <a:moveTo>
                    <a:pt x="786013" y="281346"/>
                  </a:moveTo>
                  <a:lnTo>
                    <a:pt x="58281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28134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g3d13ff54168_0_18"/>
            <p:cNvSpPr txBox="1"/>
            <p:nvPr/>
          </p:nvSpPr>
          <p:spPr>
            <a:xfrm>
              <a:off x="114300" y="-57150"/>
              <a:ext cx="5574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2" name="Google Shape;302;g3d13ff54168_0_18"/>
          <p:cNvGrpSpPr/>
          <p:nvPr/>
        </p:nvGrpSpPr>
        <p:grpSpPr>
          <a:xfrm>
            <a:off x="-2306113" y="5740101"/>
            <a:ext cx="7610944" cy="5571512"/>
            <a:chOff x="0" y="-57150"/>
            <a:chExt cx="846733" cy="619842"/>
          </a:xfrm>
        </p:grpSpPr>
        <p:sp>
          <p:nvSpPr>
            <p:cNvPr id="303" name="Google Shape;303;g3d13ff54168_0_18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 extrusionOk="0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g3d13ff54168_0_18"/>
            <p:cNvSpPr txBox="1"/>
            <p:nvPr/>
          </p:nvSpPr>
          <p:spPr>
            <a:xfrm>
              <a:off x="114300" y="-57150"/>
              <a:ext cx="6180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5" name="Google Shape;305;g3d13ff54168_0_18"/>
          <p:cNvSpPr/>
          <p:nvPr/>
        </p:nvSpPr>
        <p:spPr>
          <a:xfrm flipH="1">
            <a:off x="1028700" y="8090388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 extrusionOk="0">
                <a:moveTo>
                  <a:pt x="6302261" y="0"/>
                </a:moveTo>
                <a:lnTo>
                  <a:pt x="0" y="0"/>
                </a:lnTo>
                <a:lnTo>
                  <a:pt x="0" y="1892446"/>
                </a:lnTo>
                <a:lnTo>
                  <a:pt x="6302261" y="1892446"/>
                </a:lnTo>
                <a:lnTo>
                  <a:pt x="6302261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t="-789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3d13ff54168_0_18"/>
          <p:cNvSpPr/>
          <p:nvPr/>
        </p:nvSpPr>
        <p:spPr>
          <a:xfrm>
            <a:off x="-2306113" y="1322286"/>
            <a:ext cx="10085497" cy="7642021"/>
          </a:xfrm>
          <a:custGeom>
            <a:avLst/>
            <a:gdLst/>
            <a:ahLst/>
            <a:cxnLst/>
            <a:rect l="l" t="t" r="r" b="b"/>
            <a:pathLst>
              <a:path w="617700" h="468046" extrusionOk="0">
                <a:moveTo>
                  <a:pt x="414500" y="0"/>
                </a:moveTo>
                <a:lnTo>
                  <a:pt x="0" y="0"/>
                </a:lnTo>
                <a:lnTo>
                  <a:pt x="203200" y="468046"/>
                </a:lnTo>
                <a:lnTo>
                  <a:pt x="617700" y="468046"/>
                </a:lnTo>
                <a:lnTo>
                  <a:pt x="414500" y="0"/>
                </a:lnTo>
                <a:close/>
              </a:path>
            </a:pathLst>
          </a:custGeom>
          <a:solidFill>
            <a:srgbClr val="FFFFFF"/>
          </a:solidFill>
          <a:ln w="127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7" name="Google Shape;307;g3d13ff54168_0_18"/>
          <p:cNvGrpSpPr/>
          <p:nvPr/>
        </p:nvGrpSpPr>
        <p:grpSpPr>
          <a:xfrm>
            <a:off x="14564089" y="-1477187"/>
            <a:ext cx="5390458" cy="3078177"/>
            <a:chOff x="48" y="19"/>
            <a:chExt cx="7187277" cy="4104236"/>
          </a:xfrm>
        </p:grpSpPr>
        <p:grpSp>
          <p:nvGrpSpPr>
            <p:cNvPr id="308" name="Google Shape;308;g3d13ff54168_0_18"/>
            <p:cNvGrpSpPr/>
            <p:nvPr/>
          </p:nvGrpSpPr>
          <p:grpSpPr>
            <a:xfrm rot="10800000">
              <a:off x="48" y="19"/>
              <a:ext cx="7187277" cy="3593534"/>
              <a:chOff x="0" y="-57150"/>
              <a:chExt cx="1239720" cy="619842"/>
            </a:xfrm>
          </p:grpSpPr>
          <p:sp>
            <p:nvSpPr>
              <p:cNvPr id="309" name="Google Shape;309;g3d13ff54168_0_18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 extrusionOk="0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g3d13ff54168_0_18"/>
              <p:cNvSpPr txBox="1"/>
              <p:nvPr/>
            </p:nvSpPr>
            <p:spPr>
              <a:xfrm>
                <a:off x="114300" y="-57150"/>
                <a:ext cx="1011000" cy="61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" name="Google Shape;311;g3d13ff54168_0_18"/>
            <p:cNvGrpSpPr/>
            <p:nvPr/>
          </p:nvGrpSpPr>
          <p:grpSpPr>
            <a:xfrm rot="10800000">
              <a:off x="2511036" y="2547746"/>
              <a:ext cx="3673426" cy="1556509"/>
              <a:chOff x="0" y="-57150"/>
              <a:chExt cx="1643297" cy="696300"/>
            </a:xfrm>
          </p:grpSpPr>
          <p:sp>
            <p:nvSpPr>
              <p:cNvPr id="312" name="Google Shape;312;g3d13ff54168_0_18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 extrusionOk="0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g3d13ff54168_0_18"/>
              <p:cNvSpPr txBox="1"/>
              <p:nvPr/>
            </p:nvSpPr>
            <p:spPr>
              <a:xfrm>
                <a:off x="114300" y="-57150"/>
                <a:ext cx="1414800" cy="69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4" name="Google Shape;314;g3d13ff54168_0_18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 extrusionOk="0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5610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3d13ff54168_0_18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3d13ff54168_0_18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2348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3d13ff54168_0_18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 extrusionOk="0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3d13ff54168_0_18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 extrusionOk="0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3d13ff54168_0_18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3d13ff54168_0_18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3d13ff54168_0_18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3d13ff54168_0_18"/>
          <p:cNvSpPr txBox="1"/>
          <p:nvPr/>
        </p:nvSpPr>
        <p:spPr>
          <a:xfrm>
            <a:off x="6745800" y="817454"/>
            <a:ext cx="11174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6600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Testing + Results</a:t>
            </a:r>
            <a:endParaRPr sz="6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3d13ff54168_0_18"/>
          <p:cNvSpPr/>
          <p:nvPr/>
        </p:nvSpPr>
        <p:spPr>
          <a:xfrm>
            <a:off x="1028700" y="3279956"/>
            <a:ext cx="3739324" cy="4114800"/>
          </a:xfrm>
          <a:custGeom>
            <a:avLst/>
            <a:gdLst/>
            <a:ahLst/>
            <a:cxnLst/>
            <a:rect l="l" t="t" r="r" b="b"/>
            <a:pathLst>
              <a:path w="3739324" h="4114800" extrusionOk="0">
                <a:moveTo>
                  <a:pt x="0" y="0"/>
                </a:moveTo>
                <a:lnTo>
                  <a:pt x="3739324" y="0"/>
                </a:lnTo>
                <a:lnTo>
                  <a:pt x="37393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3d13ff54168_0_18"/>
          <p:cNvSpPr txBox="1"/>
          <p:nvPr/>
        </p:nvSpPr>
        <p:spPr>
          <a:xfrm>
            <a:off x="7330950" y="2602850"/>
            <a:ext cx="90078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Testing (Emulator/Phone):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Tracking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UI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Notifications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g3d13ff54168_0_18"/>
          <p:cNvSpPr txBox="1"/>
          <p:nvPr/>
        </p:nvSpPr>
        <p:spPr>
          <a:xfrm>
            <a:off x="7746975" y="5587358"/>
            <a:ext cx="88818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Results: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Map: 100%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Tracking: 100%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UI: 100%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-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Notifications: 90%, One Bug where it wouldn’t display between Emulator/Phone.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d13ff54168_0_47"/>
          <p:cNvSpPr/>
          <p:nvPr/>
        </p:nvSpPr>
        <p:spPr>
          <a:xfrm>
            <a:off x="-304800" y="5835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1" name="Google Shape;331;g3d13ff54168_0_47"/>
          <p:cNvGrpSpPr/>
          <p:nvPr/>
        </p:nvGrpSpPr>
        <p:grpSpPr>
          <a:xfrm>
            <a:off x="-6388211" y="-6563621"/>
            <a:ext cx="14135186" cy="11146867"/>
            <a:chOff x="0" y="-57150"/>
            <a:chExt cx="786013" cy="619842"/>
          </a:xfrm>
        </p:grpSpPr>
        <p:sp>
          <p:nvSpPr>
            <p:cNvPr id="332" name="Google Shape;332;g3d13ff54168_0_47"/>
            <p:cNvSpPr/>
            <p:nvPr/>
          </p:nvSpPr>
          <p:spPr>
            <a:xfrm>
              <a:off x="0" y="0"/>
              <a:ext cx="786013" cy="562692"/>
            </a:xfrm>
            <a:custGeom>
              <a:avLst/>
              <a:gdLst/>
              <a:ahLst/>
              <a:cxnLst/>
              <a:rect l="l" t="t" r="r" b="b"/>
              <a:pathLst>
                <a:path w="786013" h="562692" extrusionOk="0">
                  <a:moveTo>
                    <a:pt x="786013" y="281346"/>
                  </a:moveTo>
                  <a:lnTo>
                    <a:pt x="58281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281346"/>
                  </a:lnTo>
                  <a:close/>
                </a:path>
              </a:pathLst>
            </a:custGeom>
            <a:solidFill>
              <a:srgbClr val="B51F1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g3d13ff54168_0_47"/>
            <p:cNvSpPr txBox="1"/>
            <p:nvPr/>
          </p:nvSpPr>
          <p:spPr>
            <a:xfrm>
              <a:off x="114300" y="-57150"/>
              <a:ext cx="5574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4" name="Google Shape;334;g3d13ff54168_0_47"/>
          <p:cNvGrpSpPr/>
          <p:nvPr/>
        </p:nvGrpSpPr>
        <p:grpSpPr>
          <a:xfrm>
            <a:off x="-2306113" y="5740101"/>
            <a:ext cx="7610944" cy="5571512"/>
            <a:chOff x="0" y="-57150"/>
            <a:chExt cx="846733" cy="619842"/>
          </a:xfrm>
        </p:grpSpPr>
        <p:sp>
          <p:nvSpPr>
            <p:cNvPr id="335" name="Google Shape;335;g3d13ff54168_0_47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 extrusionOk="0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g3d13ff54168_0_47"/>
            <p:cNvSpPr txBox="1"/>
            <p:nvPr/>
          </p:nvSpPr>
          <p:spPr>
            <a:xfrm>
              <a:off x="114300" y="-57150"/>
              <a:ext cx="6180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g3d13ff54168_0_47"/>
          <p:cNvSpPr/>
          <p:nvPr/>
        </p:nvSpPr>
        <p:spPr>
          <a:xfrm flipH="1">
            <a:off x="1028700" y="8090388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 extrusionOk="0">
                <a:moveTo>
                  <a:pt x="6302261" y="0"/>
                </a:moveTo>
                <a:lnTo>
                  <a:pt x="0" y="0"/>
                </a:lnTo>
                <a:lnTo>
                  <a:pt x="0" y="1892446"/>
                </a:lnTo>
                <a:lnTo>
                  <a:pt x="6302261" y="1892446"/>
                </a:lnTo>
                <a:lnTo>
                  <a:pt x="6302261" y="0"/>
                </a:lnTo>
                <a:close/>
              </a:path>
            </a:pathLst>
          </a:custGeom>
          <a:blipFill rotWithShape="1">
            <a:blip r:embed="rId4">
              <a:alphaModFix amt="75000"/>
            </a:blip>
            <a:stretch>
              <a:fillRect t="-7899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3d13ff54168_0_47"/>
          <p:cNvSpPr/>
          <p:nvPr/>
        </p:nvSpPr>
        <p:spPr>
          <a:xfrm>
            <a:off x="-2306113" y="1322286"/>
            <a:ext cx="10085497" cy="7642021"/>
          </a:xfrm>
          <a:custGeom>
            <a:avLst/>
            <a:gdLst/>
            <a:ahLst/>
            <a:cxnLst/>
            <a:rect l="l" t="t" r="r" b="b"/>
            <a:pathLst>
              <a:path w="617700" h="468046" extrusionOk="0">
                <a:moveTo>
                  <a:pt x="414500" y="0"/>
                </a:moveTo>
                <a:lnTo>
                  <a:pt x="0" y="0"/>
                </a:lnTo>
                <a:lnTo>
                  <a:pt x="203200" y="468046"/>
                </a:lnTo>
                <a:lnTo>
                  <a:pt x="617700" y="468046"/>
                </a:lnTo>
                <a:lnTo>
                  <a:pt x="414500" y="0"/>
                </a:lnTo>
                <a:close/>
              </a:path>
            </a:pathLst>
          </a:custGeom>
          <a:solidFill>
            <a:srgbClr val="FFFFFF"/>
          </a:solidFill>
          <a:ln w="127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9" name="Google Shape;339;g3d13ff54168_0_47"/>
          <p:cNvGrpSpPr/>
          <p:nvPr/>
        </p:nvGrpSpPr>
        <p:grpSpPr>
          <a:xfrm>
            <a:off x="14564089" y="-1477187"/>
            <a:ext cx="5390458" cy="3078177"/>
            <a:chOff x="48" y="19"/>
            <a:chExt cx="7187277" cy="4104236"/>
          </a:xfrm>
        </p:grpSpPr>
        <p:grpSp>
          <p:nvGrpSpPr>
            <p:cNvPr id="340" name="Google Shape;340;g3d13ff54168_0_47"/>
            <p:cNvGrpSpPr/>
            <p:nvPr/>
          </p:nvGrpSpPr>
          <p:grpSpPr>
            <a:xfrm rot="10800000">
              <a:off x="48" y="19"/>
              <a:ext cx="7187277" cy="3593534"/>
              <a:chOff x="0" y="-57150"/>
              <a:chExt cx="1239720" cy="619842"/>
            </a:xfrm>
          </p:grpSpPr>
          <p:sp>
            <p:nvSpPr>
              <p:cNvPr id="341" name="Google Shape;341;g3d13ff54168_0_47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 extrusionOk="0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A10D00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g3d13ff54168_0_47"/>
              <p:cNvSpPr txBox="1"/>
              <p:nvPr/>
            </p:nvSpPr>
            <p:spPr>
              <a:xfrm>
                <a:off x="114300" y="-57150"/>
                <a:ext cx="1011000" cy="61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" name="Google Shape;343;g3d13ff54168_0_47"/>
            <p:cNvGrpSpPr/>
            <p:nvPr/>
          </p:nvGrpSpPr>
          <p:grpSpPr>
            <a:xfrm rot="10800000">
              <a:off x="2511036" y="2547746"/>
              <a:ext cx="3673426" cy="1556509"/>
              <a:chOff x="0" y="-57150"/>
              <a:chExt cx="1643297" cy="696300"/>
            </a:xfrm>
          </p:grpSpPr>
          <p:sp>
            <p:nvSpPr>
              <p:cNvPr id="344" name="Google Shape;344;g3d13ff54168_0_47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 extrusionOk="0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B51F19"/>
              </a:solidFill>
              <a:ln w="57150" cap="sq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g3d13ff54168_0_47"/>
              <p:cNvSpPr txBox="1"/>
              <p:nvPr/>
            </p:nvSpPr>
            <p:spPr>
              <a:xfrm>
                <a:off x="114300" y="-57150"/>
                <a:ext cx="1414800" cy="69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94388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6" name="Google Shape;346;g3d13ff54168_0_47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 extrusionOk="0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5610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3d13ff54168_0_47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3d13ff54168_0_47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 extrusionOk="0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2348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3d13ff54168_0_47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 extrusionOk="0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3d13ff54168_0_47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 extrusionOk="0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g3d13ff54168_0_47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3d13ff54168_0_47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3d13ff54168_0_47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 extrusionOk="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g3d13ff54168_0_47"/>
          <p:cNvSpPr txBox="1"/>
          <p:nvPr/>
        </p:nvSpPr>
        <p:spPr>
          <a:xfrm>
            <a:off x="7916500" y="164853"/>
            <a:ext cx="11174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n-US" sz="6600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Showcase Poster</a:t>
            </a:r>
            <a:endParaRPr sz="6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g3d13ff54168_0_4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65291" y="1187050"/>
            <a:ext cx="9943159" cy="867305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3d13ff54168_0_47"/>
          <p:cNvSpPr/>
          <p:nvPr/>
        </p:nvSpPr>
        <p:spPr>
          <a:xfrm>
            <a:off x="1795272" y="3554553"/>
            <a:ext cx="2828925" cy="4114800"/>
          </a:xfrm>
          <a:custGeom>
            <a:avLst/>
            <a:gdLst/>
            <a:ahLst/>
            <a:cxnLst/>
            <a:rect l="l" t="t" r="r" b="b"/>
            <a:pathLst>
              <a:path w="2828925" h="4114800" extrusionOk="0">
                <a:moveTo>
                  <a:pt x="0" y="0"/>
                </a:moveTo>
                <a:lnTo>
                  <a:pt x="2828925" y="0"/>
                </a:lnTo>
                <a:lnTo>
                  <a:pt x="28289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"/>
          <p:cNvSpPr/>
          <p:nvPr/>
        </p:nvSpPr>
        <p:spPr>
          <a:xfrm>
            <a:off x="-799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2" name="Google Shape;362;p6"/>
          <p:cNvGrpSpPr/>
          <p:nvPr/>
        </p:nvGrpSpPr>
        <p:grpSpPr>
          <a:xfrm rot="10800000">
            <a:off x="13625677" y="-1477201"/>
            <a:ext cx="5390494" cy="2695167"/>
            <a:chOff x="0" y="-57150"/>
            <a:chExt cx="1239720" cy="619842"/>
          </a:xfrm>
        </p:grpSpPr>
        <p:sp>
          <p:nvSpPr>
            <p:cNvPr id="363" name="Google Shape;363;p6"/>
            <p:cNvSpPr/>
            <p:nvPr/>
          </p:nvSpPr>
          <p:spPr>
            <a:xfrm>
              <a:off x="0" y="0"/>
              <a:ext cx="1239720" cy="562692"/>
            </a:xfrm>
            <a:custGeom>
              <a:avLst/>
              <a:gdLst/>
              <a:ahLst/>
              <a:cxnLst/>
              <a:rect l="l" t="t" r="r" b="b"/>
              <a:pathLst>
                <a:path w="1239720" h="562692" extrusionOk="0">
                  <a:moveTo>
                    <a:pt x="1239720" y="281346"/>
                  </a:moveTo>
                  <a:lnTo>
                    <a:pt x="103652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36520" y="0"/>
                  </a:lnTo>
                  <a:lnTo>
                    <a:pt x="1239720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6"/>
            <p:cNvSpPr txBox="1"/>
            <p:nvPr/>
          </p:nvSpPr>
          <p:spPr>
            <a:xfrm>
              <a:off x="114300" y="-57150"/>
              <a:ext cx="1011120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6"/>
          <p:cNvGrpSpPr/>
          <p:nvPr/>
        </p:nvGrpSpPr>
        <p:grpSpPr>
          <a:xfrm rot="10800000">
            <a:off x="-726419" y="-1477201"/>
            <a:ext cx="5390494" cy="2695167"/>
            <a:chOff x="0" y="-57150"/>
            <a:chExt cx="1239720" cy="619842"/>
          </a:xfrm>
        </p:grpSpPr>
        <p:sp>
          <p:nvSpPr>
            <p:cNvPr id="366" name="Google Shape;366;p6"/>
            <p:cNvSpPr/>
            <p:nvPr/>
          </p:nvSpPr>
          <p:spPr>
            <a:xfrm>
              <a:off x="0" y="0"/>
              <a:ext cx="1239720" cy="562692"/>
            </a:xfrm>
            <a:custGeom>
              <a:avLst/>
              <a:gdLst/>
              <a:ahLst/>
              <a:cxnLst/>
              <a:rect l="l" t="t" r="r" b="b"/>
              <a:pathLst>
                <a:path w="1239720" h="562692" extrusionOk="0">
                  <a:moveTo>
                    <a:pt x="1239720" y="281346"/>
                  </a:moveTo>
                  <a:lnTo>
                    <a:pt x="103652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36520" y="0"/>
                  </a:lnTo>
                  <a:lnTo>
                    <a:pt x="1239720" y="281346"/>
                  </a:lnTo>
                  <a:close/>
                </a:path>
              </a:pathLst>
            </a:custGeom>
            <a:solidFill>
              <a:srgbClr val="A10D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6"/>
            <p:cNvSpPr txBox="1"/>
            <p:nvPr/>
          </p:nvSpPr>
          <p:spPr>
            <a:xfrm>
              <a:off x="114300" y="-57150"/>
              <a:ext cx="1011120" cy="619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8" name="Google Shape;368;p6"/>
          <p:cNvGrpSpPr/>
          <p:nvPr/>
        </p:nvGrpSpPr>
        <p:grpSpPr>
          <a:xfrm rot="10800000">
            <a:off x="15914948" y="433762"/>
            <a:ext cx="2755050" cy="1167226"/>
            <a:chOff x="0" y="-57150"/>
            <a:chExt cx="1643297" cy="696212"/>
          </a:xfrm>
        </p:grpSpPr>
        <p:sp>
          <p:nvSpPr>
            <p:cNvPr id="369" name="Google Shape;369;p6"/>
            <p:cNvSpPr/>
            <p:nvPr/>
          </p:nvSpPr>
          <p:spPr>
            <a:xfrm>
              <a:off x="0" y="0"/>
              <a:ext cx="1643297" cy="639062"/>
            </a:xfrm>
            <a:custGeom>
              <a:avLst/>
              <a:gdLst/>
              <a:ahLst/>
              <a:cxnLst/>
              <a:rect l="l" t="t" r="r" b="b"/>
              <a:pathLst>
                <a:path w="1643297" h="639062" extrusionOk="0">
                  <a:moveTo>
                    <a:pt x="1643297" y="319531"/>
                  </a:moveTo>
                  <a:lnTo>
                    <a:pt x="1440097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440097" y="0"/>
                  </a:lnTo>
                  <a:lnTo>
                    <a:pt x="1643297" y="319531"/>
                  </a:lnTo>
                  <a:close/>
                </a:path>
              </a:pathLst>
            </a:custGeom>
            <a:solidFill>
              <a:srgbClr val="B51F19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6"/>
            <p:cNvSpPr txBox="1"/>
            <p:nvPr/>
          </p:nvSpPr>
          <p:spPr>
            <a:xfrm>
              <a:off x="114300" y="-57150"/>
              <a:ext cx="1414697" cy="696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1" name="Google Shape;371;p6"/>
          <p:cNvGrpSpPr/>
          <p:nvPr/>
        </p:nvGrpSpPr>
        <p:grpSpPr>
          <a:xfrm rot="10800000">
            <a:off x="-380247" y="433762"/>
            <a:ext cx="2755050" cy="1167226"/>
            <a:chOff x="0" y="-57150"/>
            <a:chExt cx="1643297" cy="696212"/>
          </a:xfrm>
        </p:grpSpPr>
        <p:sp>
          <p:nvSpPr>
            <p:cNvPr id="372" name="Google Shape;372;p6"/>
            <p:cNvSpPr/>
            <p:nvPr/>
          </p:nvSpPr>
          <p:spPr>
            <a:xfrm>
              <a:off x="0" y="0"/>
              <a:ext cx="1643297" cy="639062"/>
            </a:xfrm>
            <a:custGeom>
              <a:avLst/>
              <a:gdLst/>
              <a:ahLst/>
              <a:cxnLst/>
              <a:rect l="l" t="t" r="r" b="b"/>
              <a:pathLst>
                <a:path w="1643297" h="639062" extrusionOk="0">
                  <a:moveTo>
                    <a:pt x="1643297" y="319531"/>
                  </a:moveTo>
                  <a:lnTo>
                    <a:pt x="1440097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440097" y="0"/>
                  </a:lnTo>
                  <a:lnTo>
                    <a:pt x="1643297" y="319531"/>
                  </a:lnTo>
                  <a:close/>
                </a:path>
              </a:pathLst>
            </a:custGeom>
            <a:solidFill>
              <a:srgbClr val="B51F19"/>
            </a:solidFill>
            <a:ln w="57150" cap="sq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6"/>
            <p:cNvSpPr txBox="1"/>
            <p:nvPr/>
          </p:nvSpPr>
          <p:spPr>
            <a:xfrm>
              <a:off x="114300" y="-57150"/>
              <a:ext cx="1414697" cy="6962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4" name="Google Shape;374;p6"/>
          <p:cNvSpPr/>
          <p:nvPr/>
        </p:nvSpPr>
        <p:spPr>
          <a:xfrm rot="5400000">
            <a:off x="-289309" y="1124240"/>
            <a:ext cx="1314829" cy="417924"/>
          </a:xfrm>
          <a:custGeom>
            <a:avLst/>
            <a:gdLst/>
            <a:ahLst/>
            <a:cxnLst/>
            <a:rect l="l" t="t" r="r" b="b"/>
            <a:pathLst>
              <a:path w="1314829" h="417924" extrusionOk="0">
                <a:moveTo>
                  <a:pt x="0" y="0"/>
                </a:moveTo>
                <a:lnTo>
                  <a:pt x="1314829" y="0"/>
                </a:lnTo>
                <a:lnTo>
                  <a:pt x="1314829" y="417924"/>
                </a:lnTo>
                <a:lnTo>
                  <a:pt x="0" y="4179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34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6"/>
          <p:cNvSpPr/>
          <p:nvPr/>
        </p:nvSpPr>
        <p:spPr>
          <a:xfrm>
            <a:off x="17761450" y="2809883"/>
            <a:ext cx="1053100" cy="720057"/>
          </a:xfrm>
          <a:custGeom>
            <a:avLst/>
            <a:gdLst/>
            <a:ahLst/>
            <a:cxnLst/>
            <a:rect l="l" t="t" r="r" b="b"/>
            <a:pathLst>
              <a:path w="1053100" h="720057" extrusionOk="0">
                <a:moveTo>
                  <a:pt x="0" y="0"/>
                </a:moveTo>
                <a:lnTo>
                  <a:pt x="1053100" y="0"/>
                </a:lnTo>
                <a:lnTo>
                  <a:pt x="1053100" y="720057"/>
                </a:lnTo>
                <a:lnTo>
                  <a:pt x="0" y="7200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6"/>
          <p:cNvSpPr/>
          <p:nvPr/>
        </p:nvSpPr>
        <p:spPr>
          <a:xfrm>
            <a:off x="16212050" y="-2333377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 extrusionOk="0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6"/>
          <p:cNvSpPr/>
          <p:nvPr/>
        </p:nvSpPr>
        <p:spPr>
          <a:xfrm>
            <a:off x="-2785432" y="9977430"/>
            <a:ext cx="11434272" cy="1293877"/>
          </a:xfrm>
          <a:custGeom>
            <a:avLst/>
            <a:gdLst/>
            <a:ahLst/>
            <a:cxnLst/>
            <a:rect l="l" t="t" r="r" b="b"/>
            <a:pathLst>
              <a:path w="11434272" h="1293877" extrusionOk="0">
                <a:moveTo>
                  <a:pt x="0" y="0"/>
                </a:moveTo>
                <a:lnTo>
                  <a:pt x="11434272" y="0"/>
                </a:lnTo>
                <a:lnTo>
                  <a:pt x="11434272" y="1293877"/>
                </a:lnTo>
                <a:lnTo>
                  <a:pt x="0" y="1293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t="-48315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6"/>
          <p:cNvSpPr/>
          <p:nvPr/>
        </p:nvSpPr>
        <p:spPr>
          <a:xfrm>
            <a:off x="-50839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 extrusionOk="0">
                <a:moveTo>
                  <a:pt x="0" y="0"/>
                </a:moveTo>
                <a:lnTo>
                  <a:pt x="1752990" y="0"/>
                </a:lnTo>
                <a:lnTo>
                  <a:pt x="1752990" y="1509762"/>
                </a:lnTo>
                <a:lnTo>
                  <a:pt x="0" y="1509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6"/>
          <p:cNvSpPr txBox="1"/>
          <p:nvPr/>
        </p:nvSpPr>
        <p:spPr>
          <a:xfrm>
            <a:off x="4662323" y="1161733"/>
            <a:ext cx="89634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5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99"/>
              <a:buFont typeface="Arial"/>
              <a:buNone/>
            </a:pPr>
            <a:r>
              <a:rPr lang="en-US" sz="6799" b="1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Milestone </a:t>
            </a:r>
            <a:r>
              <a:rPr lang="en-US" sz="6799" b="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5</a:t>
            </a:r>
            <a:r>
              <a:rPr lang="en-US" sz="6799" b="1" i="0" u="none" strike="noStrike" cap="none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Progress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98625" y="2322616"/>
            <a:ext cx="10730925" cy="710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</Words>
  <Application>Microsoft Office PowerPoint</Application>
  <PresentationFormat>Custom</PresentationFormat>
  <Paragraphs>37</Paragraphs>
  <Slides>11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Public Sans</vt:lpstr>
      <vt:lpstr>Archivo Black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Tony Arrington</cp:lastModifiedBy>
  <cp:revision>1</cp:revision>
  <dcterms:created xsi:type="dcterms:W3CDTF">2006-08-16T00:00:00Z</dcterms:created>
  <dcterms:modified xsi:type="dcterms:W3CDTF">2026-03-29T22:09:20Z</dcterms:modified>
</cp:coreProperties>
</file>